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8" r:id="rId5"/>
    <p:sldId id="273" r:id="rId6"/>
    <p:sldId id="274" r:id="rId7"/>
    <p:sldId id="256" r:id="rId8"/>
    <p:sldId id="278" r:id="rId9"/>
    <p:sldId id="279" r:id="rId10"/>
    <p:sldId id="275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BDCB"/>
    <a:srgbClr val="01508C"/>
    <a:srgbClr val="91C9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5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jp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jp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61" Type="http://schemas.openxmlformats.org/officeDocument/2006/relationships/image" Target="../media/image97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openxmlformats.org/officeDocument/2006/relationships/image" Target="../media/image95.png"/><Relationship Id="rId67" Type="http://schemas.openxmlformats.org/officeDocument/2006/relationships/image" Target="../media/image103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jpg"/><Relationship Id="rId21" Type="http://schemas.openxmlformats.org/officeDocument/2006/relationships/image" Target="../media/image123.png"/><Relationship Id="rId7" Type="http://schemas.openxmlformats.org/officeDocument/2006/relationships/image" Target="../media/image109.png"/><Relationship Id="rId12" Type="http://schemas.openxmlformats.org/officeDocument/2006/relationships/image" Target="../media/image114.jpg"/><Relationship Id="rId17" Type="http://schemas.openxmlformats.org/officeDocument/2006/relationships/image" Target="../media/image119.png"/><Relationship Id="rId2" Type="http://schemas.openxmlformats.org/officeDocument/2006/relationships/image" Target="../media/image38.pn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4" Type="http://schemas.openxmlformats.org/officeDocument/2006/relationships/image" Target="../media/image106.jp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18" Type="http://schemas.openxmlformats.org/officeDocument/2006/relationships/image" Target="../media/image141.svg"/><Relationship Id="rId3" Type="http://schemas.openxmlformats.org/officeDocument/2006/relationships/image" Target="../media/image126.sv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17" Type="http://schemas.openxmlformats.org/officeDocument/2006/relationships/image" Target="../media/image140.png"/><Relationship Id="rId2" Type="http://schemas.openxmlformats.org/officeDocument/2006/relationships/image" Target="../media/image125.png"/><Relationship Id="rId16" Type="http://schemas.openxmlformats.org/officeDocument/2006/relationships/image" Target="../media/image139.sv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sv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sv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9.png"/><Relationship Id="rId21" Type="http://schemas.openxmlformats.org/officeDocument/2006/relationships/image" Target="../media/image164.png"/><Relationship Id="rId42" Type="http://schemas.openxmlformats.org/officeDocument/2006/relationships/image" Target="../media/image185.png"/><Relationship Id="rId47" Type="http://schemas.openxmlformats.org/officeDocument/2006/relationships/image" Target="../media/image190.png"/><Relationship Id="rId63" Type="http://schemas.openxmlformats.org/officeDocument/2006/relationships/image" Target="../media/image206.png"/><Relationship Id="rId68" Type="http://schemas.openxmlformats.org/officeDocument/2006/relationships/image" Target="../media/image211.png"/><Relationship Id="rId84" Type="http://schemas.openxmlformats.org/officeDocument/2006/relationships/image" Target="../media/image227.png"/><Relationship Id="rId89" Type="http://schemas.openxmlformats.org/officeDocument/2006/relationships/image" Target="../media/image232.png"/><Relationship Id="rId7" Type="http://schemas.openxmlformats.org/officeDocument/2006/relationships/image" Target="../media/image150.png"/><Relationship Id="rId71" Type="http://schemas.openxmlformats.org/officeDocument/2006/relationships/image" Target="../media/image214.png"/><Relationship Id="rId92" Type="http://schemas.openxmlformats.org/officeDocument/2006/relationships/image" Target="../media/image235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9" Type="http://schemas.openxmlformats.org/officeDocument/2006/relationships/image" Target="../media/image172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32" Type="http://schemas.openxmlformats.org/officeDocument/2006/relationships/image" Target="../media/image175.png"/><Relationship Id="rId37" Type="http://schemas.openxmlformats.org/officeDocument/2006/relationships/image" Target="../media/image180.png"/><Relationship Id="rId40" Type="http://schemas.openxmlformats.org/officeDocument/2006/relationships/image" Target="../media/image183.png"/><Relationship Id="rId45" Type="http://schemas.openxmlformats.org/officeDocument/2006/relationships/image" Target="../media/image188.png"/><Relationship Id="rId53" Type="http://schemas.openxmlformats.org/officeDocument/2006/relationships/image" Target="../media/image196.png"/><Relationship Id="rId58" Type="http://schemas.openxmlformats.org/officeDocument/2006/relationships/image" Target="../media/image201.png"/><Relationship Id="rId66" Type="http://schemas.openxmlformats.org/officeDocument/2006/relationships/image" Target="../media/image209.png"/><Relationship Id="rId74" Type="http://schemas.openxmlformats.org/officeDocument/2006/relationships/image" Target="../media/image217.png"/><Relationship Id="rId79" Type="http://schemas.openxmlformats.org/officeDocument/2006/relationships/image" Target="../media/image222.png"/><Relationship Id="rId87" Type="http://schemas.openxmlformats.org/officeDocument/2006/relationships/image" Target="../media/image230.png"/><Relationship Id="rId102" Type="http://schemas.openxmlformats.org/officeDocument/2006/relationships/image" Target="../media/image245.png"/><Relationship Id="rId5" Type="http://schemas.openxmlformats.org/officeDocument/2006/relationships/image" Target="../media/image148.png"/><Relationship Id="rId61" Type="http://schemas.openxmlformats.org/officeDocument/2006/relationships/image" Target="../media/image204.png"/><Relationship Id="rId82" Type="http://schemas.openxmlformats.org/officeDocument/2006/relationships/image" Target="../media/image225.png"/><Relationship Id="rId90" Type="http://schemas.openxmlformats.org/officeDocument/2006/relationships/image" Target="../media/image233.png"/><Relationship Id="rId95" Type="http://schemas.openxmlformats.org/officeDocument/2006/relationships/image" Target="../media/image238.png"/><Relationship Id="rId19" Type="http://schemas.openxmlformats.org/officeDocument/2006/relationships/image" Target="../media/image16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Relationship Id="rId30" Type="http://schemas.openxmlformats.org/officeDocument/2006/relationships/image" Target="../media/image173.png"/><Relationship Id="rId35" Type="http://schemas.openxmlformats.org/officeDocument/2006/relationships/image" Target="../media/image178.png"/><Relationship Id="rId43" Type="http://schemas.openxmlformats.org/officeDocument/2006/relationships/image" Target="../media/image186.png"/><Relationship Id="rId48" Type="http://schemas.openxmlformats.org/officeDocument/2006/relationships/image" Target="../media/image191.png"/><Relationship Id="rId56" Type="http://schemas.openxmlformats.org/officeDocument/2006/relationships/image" Target="../media/image199.png"/><Relationship Id="rId64" Type="http://schemas.openxmlformats.org/officeDocument/2006/relationships/image" Target="../media/image207.png"/><Relationship Id="rId69" Type="http://schemas.openxmlformats.org/officeDocument/2006/relationships/image" Target="../media/image212.png"/><Relationship Id="rId77" Type="http://schemas.openxmlformats.org/officeDocument/2006/relationships/image" Target="../media/image220.png"/><Relationship Id="rId100" Type="http://schemas.openxmlformats.org/officeDocument/2006/relationships/image" Target="../media/image243.png"/><Relationship Id="rId8" Type="http://schemas.openxmlformats.org/officeDocument/2006/relationships/image" Target="../media/image151.png"/><Relationship Id="rId51" Type="http://schemas.openxmlformats.org/officeDocument/2006/relationships/image" Target="../media/image194.png"/><Relationship Id="rId72" Type="http://schemas.openxmlformats.org/officeDocument/2006/relationships/image" Target="../media/image215.png"/><Relationship Id="rId80" Type="http://schemas.openxmlformats.org/officeDocument/2006/relationships/image" Target="../media/image223.png"/><Relationship Id="rId85" Type="http://schemas.openxmlformats.org/officeDocument/2006/relationships/image" Target="../media/image228.png"/><Relationship Id="rId93" Type="http://schemas.openxmlformats.org/officeDocument/2006/relationships/image" Target="../media/image236.png"/><Relationship Id="rId98" Type="http://schemas.openxmlformats.org/officeDocument/2006/relationships/image" Target="../media/image241.png"/><Relationship Id="rId3" Type="http://schemas.openxmlformats.org/officeDocument/2006/relationships/image" Target="../media/image146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33" Type="http://schemas.openxmlformats.org/officeDocument/2006/relationships/image" Target="../media/image176.png"/><Relationship Id="rId38" Type="http://schemas.openxmlformats.org/officeDocument/2006/relationships/image" Target="../media/image181.png"/><Relationship Id="rId46" Type="http://schemas.openxmlformats.org/officeDocument/2006/relationships/image" Target="../media/image189.png"/><Relationship Id="rId59" Type="http://schemas.openxmlformats.org/officeDocument/2006/relationships/image" Target="../media/image202.png"/><Relationship Id="rId67" Type="http://schemas.openxmlformats.org/officeDocument/2006/relationships/image" Target="../media/image210.png"/><Relationship Id="rId103" Type="http://schemas.openxmlformats.org/officeDocument/2006/relationships/image" Target="../media/image246.png"/><Relationship Id="rId20" Type="http://schemas.openxmlformats.org/officeDocument/2006/relationships/image" Target="../media/image163.png"/><Relationship Id="rId41" Type="http://schemas.openxmlformats.org/officeDocument/2006/relationships/image" Target="../media/image184.png"/><Relationship Id="rId54" Type="http://schemas.openxmlformats.org/officeDocument/2006/relationships/image" Target="../media/image197.png"/><Relationship Id="rId62" Type="http://schemas.openxmlformats.org/officeDocument/2006/relationships/image" Target="../media/image205.png"/><Relationship Id="rId70" Type="http://schemas.openxmlformats.org/officeDocument/2006/relationships/image" Target="../media/image213.png"/><Relationship Id="rId75" Type="http://schemas.openxmlformats.org/officeDocument/2006/relationships/image" Target="../media/image218.png"/><Relationship Id="rId83" Type="http://schemas.openxmlformats.org/officeDocument/2006/relationships/image" Target="../media/image226.png"/><Relationship Id="rId88" Type="http://schemas.openxmlformats.org/officeDocument/2006/relationships/image" Target="../media/image231.png"/><Relationship Id="rId91" Type="http://schemas.openxmlformats.org/officeDocument/2006/relationships/image" Target="../media/image234.png"/><Relationship Id="rId96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36" Type="http://schemas.openxmlformats.org/officeDocument/2006/relationships/image" Target="../media/image179.png"/><Relationship Id="rId49" Type="http://schemas.openxmlformats.org/officeDocument/2006/relationships/image" Target="../media/image192.png"/><Relationship Id="rId57" Type="http://schemas.openxmlformats.org/officeDocument/2006/relationships/image" Target="../media/image200.png"/><Relationship Id="rId10" Type="http://schemas.openxmlformats.org/officeDocument/2006/relationships/image" Target="../media/image153.png"/><Relationship Id="rId31" Type="http://schemas.openxmlformats.org/officeDocument/2006/relationships/image" Target="../media/image174.png"/><Relationship Id="rId44" Type="http://schemas.openxmlformats.org/officeDocument/2006/relationships/image" Target="../media/image187.png"/><Relationship Id="rId52" Type="http://schemas.openxmlformats.org/officeDocument/2006/relationships/image" Target="../media/image195.png"/><Relationship Id="rId60" Type="http://schemas.openxmlformats.org/officeDocument/2006/relationships/image" Target="../media/image203.png"/><Relationship Id="rId65" Type="http://schemas.openxmlformats.org/officeDocument/2006/relationships/image" Target="../media/image208.png"/><Relationship Id="rId73" Type="http://schemas.openxmlformats.org/officeDocument/2006/relationships/image" Target="../media/image216.png"/><Relationship Id="rId78" Type="http://schemas.openxmlformats.org/officeDocument/2006/relationships/image" Target="../media/image221.png"/><Relationship Id="rId81" Type="http://schemas.openxmlformats.org/officeDocument/2006/relationships/image" Target="../media/image224.png"/><Relationship Id="rId86" Type="http://schemas.openxmlformats.org/officeDocument/2006/relationships/image" Target="../media/image229.png"/><Relationship Id="rId94" Type="http://schemas.openxmlformats.org/officeDocument/2006/relationships/image" Target="../media/image237.png"/><Relationship Id="rId99" Type="http://schemas.openxmlformats.org/officeDocument/2006/relationships/image" Target="../media/image242.png"/><Relationship Id="rId101" Type="http://schemas.openxmlformats.org/officeDocument/2006/relationships/image" Target="../media/image244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9" Type="http://schemas.openxmlformats.org/officeDocument/2006/relationships/image" Target="../media/image182.png"/><Relationship Id="rId34" Type="http://schemas.openxmlformats.org/officeDocument/2006/relationships/image" Target="../media/image177.png"/><Relationship Id="rId50" Type="http://schemas.openxmlformats.org/officeDocument/2006/relationships/image" Target="../media/image193.png"/><Relationship Id="rId55" Type="http://schemas.openxmlformats.org/officeDocument/2006/relationships/image" Target="../media/image198.png"/><Relationship Id="rId76" Type="http://schemas.openxmlformats.org/officeDocument/2006/relationships/image" Target="../media/image219.png"/><Relationship Id="rId97" Type="http://schemas.openxmlformats.org/officeDocument/2006/relationships/image" Target="../media/image240.png"/><Relationship Id="rId104" Type="http://schemas.openxmlformats.org/officeDocument/2006/relationships/image" Target="../media/image1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g"/><Relationship Id="rId13" Type="http://schemas.openxmlformats.org/officeDocument/2006/relationships/image" Target="../media/image258.jpg"/><Relationship Id="rId18" Type="http://schemas.openxmlformats.org/officeDocument/2006/relationships/image" Target="../media/image26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7.jpg"/><Relationship Id="rId17" Type="http://schemas.openxmlformats.org/officeDocument/2006/relationships/image" Target="../media/image262.jpg"/><Relationship Id="rId2" Type="http://schemas.openxmlformats.org/officeDocument/2006/relationships/image" Target="../media/image247.jpg"/><Relationship Id="rId16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png"/><Relationship Id="rId11" Type="http://schemas.openxmlformats.org/officeDocument/2006/relationships/image" Target="../media/image256.jpg"/><Relationship Id="rId5" Type="http://schemas.openxmlformats.org/officeDocument/2006/relationships/image" Target="../media/image250.png"/><Relationship Id="rId15" Type="http://schemas.openxmlformats.org/officeDocument/2006/relationships/image" Target="../media/image260.jpg"/><Relationship Id="rId10" Type="http://schemas.openxmlformats.org/officeDocument/2006/relationships/image" Target="../media/image255.jpg"/><Relationship Id="rId19" Type="http://schemas.openxmlformats.org/officeDocument/2006/relationships/image" Target="../media/image264.png"/><Relationship Id="rId4" Type="http://schemas.openxmlformats.org/officeDocument/2006/relationships/image" Target="../media/image249.png"/><Relationship Id="rId9" Type="http://schemas.openxmlformats.org/officeDocument/2006/relationships/image" Target="../media/image254.jpg"/><Relationship Id="rId14" Type="http://schemas.openxmlformats.org/officeDocument/2006/relationships/image" Target="../media/image2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2705" y="1128300"/>
            <a:ext cx="9862964" cy="1647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65898" y="3661802"/>
            <a:ext cx="12599035" cy="6235065"/>
            <a:chOff x="765898" y="3661802"/>
            <a:chExt cx="12599035" cy="6235065"/>
          </a:xfrm>
        </p:grpSpPr>
        <p:sp>
          <p:nvSpPr>
            <p:cNvPr id="4" name="object 4"/>
            <p:cNvSpPr/>
            <p:nvPr/>
          </p:nvSpPr>
          <p:spPr>
            <a:xfrm>
              <a:off x="765898" y="3661802"/>
              <a:ext cx="10920486" cy="62345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62217" y="6759101"/>
              <a:ext cx="3202305" cy="1280795"/>
            </a:xfrm>
            <a:custGeom>
              <a:avLst/>
              <a:gdLst/>
              <a:ahLst/>
              <a:cxnLst/>
              <a:rect l="l" t="t" r="r" b="b"/>
              <a:pathLst>
                <a:path w="3202305" h="1280795">
                  <a:moveTo>
                    <a:pt x="112659" y="1126440"/>
                  </a:moveTo>
                  <a:lnTo>
                    <a:pt x="99614" y="1155016"/>
                  </a:lnTo>
                  <a:lnTo>
                    <a:pt x="105688" y="1156432"/>
                  </a:lnTo>
                  <a:lnTo>
                    <a:pt x="111628" y="1155443"/>
                  </a:lnTo>
                  <a:lnTo>
                    <a:pt x="116763" y="1152299"/>
                  </a:lnTo>
                  <a:lnTo>
                    <a:pt x="120425" y="1147250"/>
                  </a:lnTo>
                  <a:lnTo>
                    <a:pt x="121841" y="1141176"/>
                  </a:lnTo>
                  <a:lnTo>
                    <a:pt x="120852" y="1135236"/>
                  </a:lnTo>
                  <a:lnTo>
                    <a:pt x="117708" y="1130101"/>
                  </a:lnTo>
                  <a:lnTo>
                    <a:pt x="112659" y="1126440"/>
                  </a:lnTo>
                  <a:close/>
                </a:path>
                <a:path w="3202305" h="1280795">
                  <a:moveTo>
                    <a:pt x="24565" y="1076505"/>
                  </a:moveTo>
                  <a:lnTo>
                    <a:pt x="27730" y="1116411"/>
                  </a:lnTo>
                  <a:lnTo>
                    <a:pt x="74413" y="1142873"/>
                  </a:lnTo>
                  <a:lnTo>
                    <a:pt x="99614" y="1155016"/>
                  </a:lnTo>
                  <a:lnTo>
                    <a:pt x="112659" y="1126440"/>
                  </a:lnTo>
                  <a:lnTo>
                    <a:pt x="88642" y="1114868"/>
                  </a:lnTo>
                  <a:lnTo>
                    <a:pt x="65914" y="1102669"/>
                  </a:lnTo>
                  <a:lnTo>
                    <a:pt x="44535" y="1089871"/>
                  </a:lnTo>
                  <a:lnTo>
                    <a:pt x="24565" y="1076505"/>
                  </a:lnTo>
                  <a:close/>
                </a:path>
                <a:path w="3202305" h="1280795">
                  <a:moveTo>
                    <a:pt x="12844" y="1073836"/>
                  </a:moveTo>
                  <a:lnTo>
                    <a:pt x="7211" y="1075963"/>
                  </a:lnTo>
                  <a:lnTo>
                    <a:pt x="2669" y="1080237"/>
                  </a:lnTo>
                  <a:lnTo>
                    <a:pt x="140" y="1085939"/>
                  </a:lnTo>
                  <a:lnTo>
                    <a:pt x="0" y="1091958"/>
                  </a:lnTo>
                  <a:lnTo>
                    <a:pt x="2126" y="1097591"/>
                  </a:lnTo>
                  <a:lnTo>
                    <a:pt x="6400" y="1102134"/>
                  </a:lnTo>
                  <a:lnTo>
                    <a:pt x="24565" y="1076505"/>
                  </a:lnTo>
                  <a:lnTo>
                    <a:pt x="18864" y="1073977"/>
                  </a:lnTo>
                  <a:lnTo>
                    <a:pt x="12844" y="1073836"/>
                  </a:lnTo>
                  <a:close/>
                </a:path>
                <a:path w="3202305" h="1280795">
                  <a:moveTo>
                    <a:pt x="1338667" y="708034"/>
                  </a:moveTo>
                  <a:lnTo>
                    <a:pt x="1353676" y="729486"/>
                  </a:lnTo>
                  <a:lnTo>
                    <a:pt x="1359552" y="728181"/>
                  </a:lnTo>
                  <a:lnTo>
                    <a:pt x="1364508" y="724766"/>
                  </a:lnTo>
                  <a:lnTo>
                    <a:pt x="1367892" y="719529"/>
                  </a:lnTo>
                  <a:lnTo>
                    <a:pt x="1338667" y="708034"/>
                  </a:lnTo>
                  <a:close/>
                </a:path>
                <a:path w="3202305" h="1280795">
                  <a:moveTo>
                    <a:pt x="1370331" y="610155"/>
                  </a:moveTo>
                  <a:lnTo>
                    <a:pt x="1363339" y="635594"/>
                  </a:lnTo>
                  <a:lnTo>
                    <a:pt x="1355721" y="660383"/>
                  </a:lnTo>
                  <a:lnTo>
                    <a:pt x="1347492" y="684527"/>
                  </a:lnTo>
                  <a:lnTo>
                    <a:pt x="1338667" y="708034"/>
                  </a:lnTo>
                  <a:lnTo>
                    <a:pt x="1367892" y="719529"/>
                  </a:lnTo>
                  <a:lnTo>
                    <a:pt x="1377060" y="695115"/>
                  </a:lnTo>
                  <a:lnTo>
                    <a:pt x="1385599" y="670064"/>
                  </a:lnTo>
                  <a:lnTo>
                    <a:pt x="1393496" y="644372"/>
                  </a:lnTo>
                  <a:lnTo>
                    <a:pt x="1400739" y="618032"/>
                  </a:lnTo>
                  <a:lnTo>
                    <a:pt x="1370331" y="610155"/>
                  </a:lnTo>
                  <a:close/>
                </a:path>
                <a:path w="3202305" h="1280795">
                  <a:moveTo>
                    <a:pt x="1390572" y="503946"/>
                  </a:moveTo>
                  <a:lnTo>
                    <a:pt x="1387123" y="529380"/>
                  </a:lnTo>
                  <a:lnTo>
                    <a:pt x="1382619" y="555557"/>
                  </a:lnTo>
                  <a:lnTo>
                    <a:pt x="1377031" y="582481"/>
                  </a:lnTo>
                  <a:lnTo>
                    <a:pt x="1370331" y="610155"/>
                  </a:lnTo>
                  <a:lnTo>
                    <a:pt x="1400739" y="618032"/>
                  </a:lnTo>
                  <a:lnTo>
                    <a:pt x="1385535" y="614093"/>
                  </a:lnTo>
                  <a:lnTo>
                    <a:pt x="1401693" y="614093"/>
                  </a:lnTo>
                  <a:lnTo>
                    <a:pt x="1407677" y="589375"/>
                  </a:lnTo>
                  <a:lnTo>
                    <a:pt x="1413479" y="561418"/>
                  </a:lnTo>
                  <a:lnTo>
                    <a:pt x="1418170" y="534159"/>
                  </a:lnTo>
                  <a:lnTo>
                    <a:pt x="1421775" y="507595"/>
                  </a:lnTo>
                  <a:lnTo>
                    <a:pt x="1390572" y="503946"/>
                  </a:lnTo>
                  <a:close/>
                </a:path>
                <a:path w="3202305" h="1280795">
                  <a:moveTo>
                    <a:pt x="1401693" y="614093"/>
                  </a:moveTo>
                  <a:lnTo>
                    <a:pt x="1385535" y="614093"/>
                  </a:lnTo>
                  <a:lnTo>
                    <a:pt x="1400739" y="618032"/>
                  </a:lnTo>
                  <a:lnTo>
                    <a:pt x="1401693" y="614093"/>
                  </a:lnTo>
                  <a:close/>
                </a:path>
                <a:path w="3202305" h="1280795">
                  <a:moveTo>
                    <a:pt x="1399378" y="489163"/>
                  </a:moveTo>
                  <a:lnTo>
                    <a:pt x="1391577" y="495330"/>
                  </a:lnTo>
                  <a:lnTo>
                    <a:pt x="1390572" y="503946"/>
                  </a:lnTo>
                  <a:lnTo>
                    <a:pt x="1421775" y="507595"/>
                  </a:lnTo>
                  <a:lnTo>
                    <a:pt x="1422780" y="498979"/>
                  </a:lnTo>
                  <a:lnTo>
                    <a:pt x="1416613" y="491177"/>
                  </a:lnTo>
                  <a:lnTo>
                    <a:pt x="1399378" y="489163"/>
                  </a:lnTo>
                  <a:close/>
                </a:path>
                <a:path w="3202305" h="1280795">
                  <a:moveTo>
                    <a:pt x="626908" y="702161"/>
                  </a:moveTo>
                  <a:lnTo>
                    <a:pt x="599388" y="717308"/>
                  </a:lnTo>
                  <a:lnTo>
                    <a:pt x="603418" y="722069"/>
                  </a:lnTo>
                  <a:lnTo>
                    <a:pt x="608774" y="724819"/>
                  </a:lnTo>
                  <a:lnTo>
                    <a:pt x="614771" y="725361"/>
                  </a:lnTo>
                  <a:lnTo>
                    <a:pt x="620722" y="723494"/>
                  </a:lnTo>
                  <a:lnTo>
                    <a:pt x="625483" y="719464"/>
                  </a:lnTo>
                  <a:lnTo>
                    <a:pt x="628233" y="714108"/>
                  </a:lnTo>
                  <a:lnTo>
                    <a:pt x="628775" y="708111"/>
                  </a:lnTo>
                  <a:lnTo>
                    <a:pt x="626908" y="702161"/>
                  </a:lnTo>
                  <a:close/>
                </a:path>
                <a:path w="3202305" h="1280795">
                  <a:moveTo>
                    <a:pt x="579498" y="607574"/>
                  </a:moveTo>
                  <a:lnTo>
                    <a:pt x="550914" y="620602"/>
                  </a:lnTo>
                  <a:lnTo>
                    <a:pt x="562600" y="645630"/>
                  </a:lnTo>
                  <a:lnTo>
                    <a:pt x="574577" y="670087"/>
                  </a:lnTo>
                  <a:lnTo>
                    <a:pt x="586841" y="693978"/>
                  </a:lnTo>
                  <a:lnTo>
                    <a:pt x="599388" y="717308"/>
                  </a:lnTo>
                  <a:lnTo>
                    <a:pt x="626908" y="702161"/>
                  </a:lnTo>
                  <a:lnTo>
                    <a:pt x="614648" y="679366"/>
                  </a:lnTo>
                  <a:lnTo>
                    <a:pt x="602657" y="656007"/>
                  </a:lnTo>
                  <a:lnTo>
                    <a:pt x="590939" y="632078"/>
                  </a:lnTo>
                  <a:lnTo>
                    <a:pt x="579498" y="607574"/>
                  </a:lnTo>
                  <a:close/>
                </a:path>
                <a:path w="3202305" h="1280795">
                  <a:moveTo>
                    <a:pt x="543448" y="506528"/>
                  </a:moveTo>
                  <a:lnTo>
                    <a:pt x="512995" y="514234"/>
                  </a:lnTo>
                  <a:lnTo>
                    <a:pt x="520201" y="540061"/>
                  </a:lnTo>
                  <a:lnTo>
                    <a:pt x="528900" y="566402"/>
                  </a:lnTo>
                  <a:lnTo>
                    <a:pt x="539127" y="593251"/>
                  </a:lnTo>
                  <a:lnTo>
                    <a:pt x="550914" y="620602"/>
                  </a:lnTo>
                  <a:lnTo>
                    <a:pt x="579498" y="607574"/>
                  </a:lnTo>
                  <a:lnTo>
                    <a:pt x="568232" y="581434"/>
                  </a:lnTo>
                  <a:lnTo>
                    <a:pt x="558497" y="555877"/>
                  </a:lnTo>
                  <a:lnTo>
                    <a:pt x="550250" y="530907"/>
                  </a:lnTo>
                  <a:lnTo>
                    <a:pt x="543448" y="506528"/>
                  </a:lnTo>
                  <a:close/>
                </a:path>
                <a:path w="3202305" h="1280795">
                  <a:moveTo>
                    <a:pt x="532778" y="493027"/>
                  </a:moveTo>
                  <a:lnTo>
                    <a:pt x="515958" y="497283"/>
                  </a:lnTo>
                  <a:lnTo>
                    <a:pt x="510866" y="505824"/>
                  </a:lnTo>
                  <a:lnTo>
                    <a:pt x="512995" y="514234"/>
                  </a:lnTo>
                  <a:lnTo>
                    <a:pt x="543448" y="506528"/>
                  </a:lnTo>
                  <a:lnTo>
                    <a:pt x="541320" y="498119"/>
                  </a:lnTo>
                  <a:lnTo>
                    <a:pt x="532778" y="493027"/>
                  </a:lnTo>
                  <a:close/>
                </a:path>
                <a:path w="3202305" h="1280795">
                  <a:moveTo>
                    <a:pt x="3023621" y="776185"/>
                  </a:moveTo>
                  <a:lnTo>
                    <a:pt x="3085525" y="946653"/>
                  </a:lnTo>
                  <a:lnTo>
                    <a:pt x="3158787" y="859470"/>
                  </a:lnTo>
                  <a:lnTo>
                    <a:pt x="3102955" y="859470"/>
                  </a:lnTo>
                  <a:lnTo>
                    <a:pt x="3097065" y="858224"/>
                  </a:lnTo>
                  <a:lnTo>
                    <a:pt x="3092073" y="854861"/>
                  </a:lnTo>
                  <a:lnTo>
                    <a:pt x="3088635" y="849658"/>
                  </a:lnTo>
                  <a:lnTo>
                    <a:pt x="3087483" y="843527"/>
                  </a:lnTo>
                  <a:lnTo>
                    <a:pt x="3088728" y="837636"/>
                  </a:lnTo>
                  <a:lnTo>
                    <a:pt x="3092091" y="832642"/>
                  </a:lnTo>
                  <a:lnTo>
                    <a:pt x="3097295" y="829204"/>
                  </a:lnTo>
                  <a:lnTo>
                    <a:pt x="3184221" y="829204"/>
                  </a:lnTo>
                  <a:lnTo>
                    <a:pt x="3202202" y="807806"/>
                  </a:lnTo>
                  <a:lnTo>
                    <a:pt x="3023621" y="776185"/>
                  </a:lnTo>
                  <a:close/>
                </a:path>
                <a:path w="3202305" h="1280795">
                  <a:moveTo>
                    <a:pt x="3097295" y="829204"/>
                  </a:moveTo>
                  <a:lnTo>
                    <a:pt x="3092091" y="832642"/>
                  </a:lnTo>
                  <a:lnTo>
                    <a:pt x="3088728" y="837636"/>
                  </a:lnTo>
                  <a:lnTo>
                    <a:pt x="3087483" y="843527"/>
                  </a:lnTo>
                  <a:lnTo>
                    <a:pt x="3088635" y="849658"/>
                  </a:lnTo>
                  <a:lnTo>
                    <a:pt x="3092073" y="854861"/>
                  </a:lnTo>
                  <a:lnTo>
                    <a:pt x="3097065" y="858224"/>
                  </a:lnTo>
                  <a:lnTo>
                    <a:pt x="3102955" y="859470"/>
                  </a:lnTo>
                  <a:lnTo>
                    <a:pt x="3109085" y="858319"/>
                  </a:lnTo>
                  <a:lnTo>
                    <a:pt x="3097295" y="829204"/>
                  </a:lnTo>
                  <a:close/>
                </a:path>
                <a:path w="3202305" h="1280795">
                  <a:moveTo>
                    <a:pt x="3184221" y="829204"/>
                  </a:moveTo>
                  <a:lnTo>
                    <a:pt x="3097295" y="829204"/>
                  </a:lnTo>
                  <a:lnTo>
                    <a:pt x="3109085" y="858319"/>
                  </a:lnTo>
                  <a:lnTo>
                    <a:pt x="3102955" y="859470"/>
                  </a:lnTo>
                  <a:lnTo>
                    <a:pt x="3158787" y="859470"/>
                  </a:lnTo>
                  <a:lnTo>
                    <a:pt x="3184221" y="829204"/>
                  </a:lnTo>
                  <a:close/>
                </a:path>
                <a:path w="3202305" h="1280795">
                  <a:moveTo>
                    <a:pt x="513537" y="1205780"/>
                  </a:moveTo>
                  <a:lnTo>
                    <a:pt x="513483" y="1237193"/>
                  </a:lnTo>
                  <a:lnTo>
                    <a:pt x="522157" y="1237208"/>
                  </a:lnTo>
                  <a:lnTo>
                    <a:pt x="529202" y="1230188"/>
                  </a:lnTo>
                  <a:lnTo>
                    <a:pt x="529231" y="1212839"/>
                  </a:lnTo>
                  <a:lnTo>
                    <a:pt x="522212" y="1205795"/>
                  </a:lnTo>
                  <a:lnTo>
                    <a:pt x="513537" y="1205780"/>
                  </a:lnTo>
                  <a:close/>
                </a:path>
                <a:path w="3202305" h="1280795">
                  <a:moveTo>
                    <a:pt x="308478" y="1186726"/>
                  </a:moveTo>
                  <a:lnTo>
                    <a:pt x="353439" y="1225957"/>
                  </a:lnTo>
                  <a:lnTo>
                    <a:pt x="405684" y="1232074"/>
                  </a:lnTo>
                  <a:lnTo>
                    <a:pt x="459118" y="1235851"/>
                  </a:lnTo>
                  <a:lnTo>
                    <a:pt x="513483" y="1237193"/>
                  </a:lnTo>
                  <a:lnTo>
                    <a:pt x="513537" y="1205780"/>
                  </a:lnTo>
                  <a:lnTo>
                    <a:pt x="460608" y="1204474"/>
                  </a:lnTo>
                  <a:lnTo>
                    <a:pt x="408619" y="1200799"/>
                  </a:lnTo>
                  <a:lnTo>
                    <a:pt x="357824" y="1194852"/>
                  </a:lnTo>
                  <a:lnTo>
                    <a:pt x="308478" y="1186726"/>
                  </a:lnTo>
                  <a:close/>
                </a:path>
                <a:path w="3202305" h="1280795">
                  <a:moveTo>
                    <a:pt x="299955" y="1185113"/>
                  </a:moveTo>
                  <a:lnTo>
                    <a:pt x="291738" y="1190716"/>
                  </a:lnTo>
                  <a:lnTo>
                    <a:pt x="288513" y="1207763"/>
                  </a:lnTo>
                  <a:lnTo>
                    <a:pt x="294115" y="1215979"/>
                  </a:lnTo>
                  <a:lnTo>
                    <a:pt x="302638" y="1217591"/>
                  </a:lnTo>
                  <a:lnTo>
                    <a:pt x="308478" y="1186726"/>
                  </a:lnTo>
                  <a:lnTo>
                    <a:pt x="299955" y="1185113"/>
                  </a:lnTo>
                  <a:close/>
                </a:path>
                <a:path w="3202305" h="1280795">
                  <a:moveTo>
                    <a:pt x="718699" y="1187483"/>
                  </a:moveTo>
                  <a:lnTo>
                    <a:pt x="710167" y="1189054"/>
                  </a:lnTo>
                  <a:lnTo>
                    <a:pt x="704524" y="1197242"/>
                  </a:lnTo>
                  <a:lnTo>
                    <a:pt x="707665" y="1214304"/>
                  </a:lnTo>
                  <a:lnTo>
                    <a:pt x="715853" y="1219947"/>
                  </a:lnTo>
                  <a:lnTo>
                    <a:pt x="724384" y="1218377"/>
                  </a:lnTo>
                  <a:lnTo>
                    <a:pt x="718699" y="1187483"/>
                  </a:lnTo>
                  <a:close/>
                </a:path>
                <a:path w="3202305" h="1280795">
                  <a:moveTo>
                    <a:pt x="915957" y="1130000"/>
                  </a:moveTo>
                  <a:lnTo>
                    <a:pt x="867785" y="1148296"/>
                  </a:lnTo>
                  <a:lnTo>
                    <a:pt x="818716" y="1163928"/>
                  </a:lnTo>
                  <a:lnTo>
                    <a:pt x="768952" y="1176966"/>
                  </a:lnTo>
                  <a:lnTo>
                    <a:pt x="718699" y="1187483"/>
                  </a:lnTo>
                  <a:lnTo>
                    <a:pt x="724384" y="1218377"/>
                  </a:lnTo>
                  <a:lnTo>
                    <a:pt x="776137" y="1207546"/>
                  </a:lnTo>
                  <a:lnTo>
                    <a:pt x="827455" y="1194100"/>
                  </a:lnTo>
                  <a:lnTo>
                    <a:pt x="878124" y="1177959"/>
                  </a:lnTo>
                  <a:lnTo>
                    <a:pt x="927933" y="1159040"/>
                  </a:lnTo>
                  <a:lnTo>
                    <a:pt x="915957" y="1130000"/>
                  </a:lnTo>
                  <a:close/>
                </a:path>
                <a:path w="3202305" h="1280795">
                  <a:moveTo>
                    <a:pt x="922079" y="1128810"/>
                  </a:moveTo>
                  <a:lnTo>
                    <a:pt x="915957" y="1130000"/>
                  </a:lnTo>
                  <a:lnTo>
                    <a:pt x="927933" y="1159040"/>
                  </a:lnTo>
                  <a:lnTo>
                    <a:pt x="933114" y="1155568"/>
                  </a:lnTo>
                  <a:lnTo>
                    <a:pt x="936446" y="1150552"/>
                  </a:lnTo>
                  <a:lnTo>
                    <a:pt x="937655" y="1144654"/>
                  </a:lnTo>
                  <a:lnTo>
                    <a:pt x="936465" y="1138532"/>
                  </a:lnTo>
                  <a:lnTo>
                    <a:pt x="932993" y="1133350"/>
                  </a:lnTo>
                  <a:lnTo>
                    <a:pt x="927977" y="1130018"/>
                  </a:lnTo>
                  <a:lnTo>
                    <a:pt x="922079" y="1128810"/>
                  </a:lnTo>
                  <a:close/>
                </a:path>
                <a:path w="3202305" h="1280795">
                  <a:moveTo>
                    <a:pt x="1094319" y="1029670"/>
                  </a:moveTo>
                  <a:lnTo>
                    <a:pt x="1090156" y="1034314"/>
                  </a:lnTo>
                  <a:lnTo>
                    <a:pt x="1088166" y="1039997"/>
                  </a:lnTo>
                  <a:lnTo>
                    <a:pt x="1088451" y="1046012"/>
                  </a:lnTo>
                  <a:lnTo>
                    <a:pt x="1091115" y="1051650"/>
                  </a:lnTo>
                  <a:lnTo>
                    <a:pt x="1095762" y="1055813"/>
                  </a:lnTo>
                  <a:lnTo>
                    <a:pt x="1101446" y="1057802"/>
                  </a:lnTo>
                  <a:lnTo>
                    <a:pt x="1107461" y="1057516"/>
                  </a:lnTo>
                  <a:lnTo>
                    <a:pt x="1113104" y="1054850"/>
                  </a:lnTo>
                  <a:lnTo>
                    <a:pt x="1094319" y="1029670"/>
                  </a:lnTo>
                  <a:close/>
                </a:path>
                <a:path w="3202305" h="1280795">
                  <a:moveTo>
                    <a:pt x="1239309" y="886162"/>
                  </a:moveTo>
                  <a:lnTo>
                    <a:pt x="1206350" y="926521"/>
                  </a:lnTo>
                  <a:lnTo>
                    <a:pt x="1171078" y="963846"/>
                  </a:lnTo>
                  <a:lnTo>
                    <a:pt x="1133674" y="998206"/>
                  </a:lnTo>
                  <a:lnTo>
                    <a:pt x="1094319" y="1029670"/>
                  </a:lnTo>
                  <a:lnTo>
                    <a:pt x="1113104" y="1054850"/>
                  </a:lnTo>
                  <a:lnTo>
                    <a:pt x="1154118" y="1022059"/>
                  </a:lnTo>
                  <a:lnTo>
                    <a:pt x="1193126" y="986223"/>
                  </a:lnTo>
                  <a:lnTo>
                    <a:pt x="1229934" y="947270"/>
                  </a:lnTo>
                  <a:lnTo>
                    <a:pt x="1264345" y="905130"/>
                  </a:lnTo>
                  <a:lnTo>
                    <a:pt x="1239309" y="886162"/>
                  </a:lnTo>
                  <a:close/>
                </a:path>
                <a:path w="3202305" h="1280795">
                  <a:moveTo>
                    <a:pt x="1249681" y="880087"/>
                  </a:moveTo>
                  <a:lnTo>
                    <a:pt x="1243983" y="882034"/>
                  </a:lnTo>
                  <a:lnTo>
                    <a:pt x="1239309" y="886162"/>
                  </a:lnTo>
                  <a:lnTo>
                    <a:pt x="1264345" y="905130"/>
                  </a:lnTo>
                  <a:lnTo>
                    <a:pt x="1267057" y="899512"/>
                  </a:lnTo>
                  <a:lnTo>
                    <a:pt x="1267389" y="893500"/>
                  </a:lnTo>
                  <a:lnTo>
                    <a:pt x="1265441" y="887802"/>
                  </a:lnTo>
                  <a:lnTo>
                    <a:pt x="1261309" y="883127"/>
                  </a:lnTo>
                  <a:lnTo>
                    <a:pt x="1255692" y="880419"/>
                  </a:lnTo>
                  <a:lnTo>
                    <a:pt x="1249681" y="880087"/>
                  </a:lnTo>
                  <a:close/>
                </a:path>
                <a:path w="3202305" h="1280795">
                  <a:moveTo>
                    <a:pt x="1404749" y="284663"/>
                  </a:moveTo>
                  <a:lnTo>
                    <a:pt x="1374802" y="294131"/>
                  </a:lnTo>
                  <a:lnTo>
                    <a:pt x="1377410" y="302402"/>
                  </a:lnTo>
                  <a:lnTo>
                    <a:pt x="1386237" y="306987"/>
                  </a:lnTo>
                  <a:lnTo>
                    <a:pt x="1402781" y="301759"/>
                  </a:lnTo>
                  <a:lnTo>
                    <a:pt x="1407367" y="292934"/>
                  </a:lnTo>
                  <a:lnTo>
                    <a:pt x="1404749" y="284663"/>
                  </a:lnTo>
                  <a:close/>
                </a:path>
                <a:path w="3202305" h="1280795">
                  <a:moveTo>
                    <a:pt x="1278167" y="98867"/>
                  </a:moveTo>
                  <a:lnTo>
                    <a:pt x="1258544" y="123400"/>
                  </a:lnTo>
                  <a:lnTo>
                    <a:pt x="1295513" y="157508"/>
                  </a:lnTo>
                  <a:lnTo>
                    <a:pt x="1327660" y="197256"/>
                  </a:lnTo>
                  <a:lnTo>
                    <a:pt x="1354314" y="242758"/>
                  </a:lnTo>
                  <a:lnTo>
                    <a:pt x="1374802" y="294131"/>
                  </a:lnTo>
                  <a:lnTo>
                    <a:pt x="1404749" y="284663"/>
                  </a:lnTo>
                  <a:lnTo>
                    <a:pt x="1387506" y="239534"/>
                  </a:lnTo>
                  <a:lnTo>
                    <a:pt x="1365848" y="198426"/>
                  </a:lnTo>
                  <a:lnTo>
                    <a:pt x="1340152" y="161303"/>
                  </a:lnTo>
                  <a:lnTo>
                    <a:pt x="1310799" y="128128"/>
                  </a:lnTo>
                  <a:lnTo>
                    <a:pt x="1278167" y="98867"/>
                  </a:lnTo>
                  <a:close/>
                </a:path>
                <a:path w="3202305" h="1280795">
                  <a:moveTo>
                    <a:pt x="1266619" y="95518"/>
                  </a:moveTo>
                  <a:lnTo>
                    <a:pt x="1260870" y="97313"/>
                  </a:lnTo>
                  <a:lnTo>
                    <a:pt x="1256084" y="101317"/>
                  </a:lnTo>
                  <a:lnTo>
                    <a:pt x="1253232" y="106863"/>
                  </a:lnTo>
                  <a:lnTo>
                    <a:pt x="1252743" y="112865"/>
                  </a:lnTo>
                  <a:lnTo>
                    <a:pt x="1254540" y="118614"/>
                  </a:lnTo>
                  <a:lnTo>
                    <a:pt x="1258544" y="123400"/>
                  </a:lnTo>
                  <a:lnTo>
                    <a:pt x="1278167" y="98867"/>
                  </a:lnTo>
                  <a:lnTo>
                    <a:pt x="1272621" y="96009"/>
                  </a:lnTo>
                  <a:lnTo>
                    <a:pt x="1266619" y="95518"/>
                  </a:lnTo>
                  <a:close/>
                </a:path>
                <a:path w="3202305" h="1280795">
                  <a:moveTo>
                    <a:pt x="848666" y="13383"/>
                  </a:moveTo>
                  <a:lnTo>
                    <a:pt x="840194" y="15246"/>
                  </a:lnTo>
                  <a:lnTo>
                    <a:pt x="834833" y="23613"/>
                  </a:lnTo>
                  <a:lnTo>
                    <a:pt x="838551" y="40565"/>
                  </a:lnTo>
                  <a:lnTo>
                    <a:pt x="846926" y="45926"/>
                  </a:lnTo>
                  <a:lnTo>
                    <a:pt x="855399" y="44062"/>
                  </a:lnTo>
                  <a:lnTo>
                    <a:pt x="848666" y="13383"/>
                  </a:lnTo>
                  <a:close/>
                </a:path>
                <a:path w="3202305" h="1280795">
                  <a:moveTo>
                    <a:pt x="960505" y="0"/>
                  </a:moveTo>
                  <a:lnTo>
                    <a:pt x="904189" y="3996"/>
                  </a:lnTo>
                  <a:lnTo>
                    <a:pt x="848666" y="13383"/>
                  </a:lnTo>
                  <a:lnTo>
                    <a:pt x="855399" y="44062"/>
                  </a:lnTo>
                  <a:lnTo>
                    <a:pt x="907951" y="35183"/>
                  </a:lnTo>
                  <a:lnTo>
                    <a:pt x="961210" y="31407"/>
                  </a:lnTo>
                  <a:lnTo>
                    <a:pt x="1068429" y="31407"/>
                  </a:lnTo>
                  <a:lnTo>
                    <a:pt x="1072539" y="8597"/>
                  </a:lnTo>
                  <a:lnTo>
                    <a:pt x="1016870" y="1498"/>
                  </a:lnTo>
                  <a:lnTo>
                    <a:pt x="960505" y="0"/>
                  </a:lnTo>
                  <a:close/>
                </a:path>
                <a:path w="3202305" h="1280795">
                  <a:moveTo>
                    <a:pt x="1072539" y="8597"/>
                  </a:moveTo>
                  <a:lnTo>
                    <a:pt x="1066969" y="39507"/>
                  </a:lnTo>
                  <a:lnTo>
                    <a:pt x="1075503" y="41047"/>
                  </a:lnTo>
                  <a:lnTo>
                    <a:pt x="1083670" y="35382"/>
                  </a:lnTo>
                  <a:lnTo>
                    <a:pt x="1086748" y="18304"/>
                  </a:lnTo>
                  <a:lnTo>
                    <a:pt x="1081073" y="10137"/>
                  </a:lnTo>
                  <a:lnTo>
                    <a:pt x="1072539" y="8597"/>
                  </a:lnTo>
                  <a:close/>
                </a:path>
                <a:path w="3202305" h="1280795">
                  <a:moveTo>
                    <a:pt x="1068429" y="31407"/>
                  </a:moveTo>
                  <a:lnTo>
                    <a:pt x="961210" y="31407"/>
                  </a:lnTo>
                  <a:lnTo>
                    <a:pt x="1014456" y="32820"/>
                  </a:lnTo>
                  <a:lnTo>
                    <a:pt x="1066969" y="39507"/>
                  </a:lnTo>
                  <a:lnTo>
                    <a:pt x="1068429" y="31407"/>
                  </a:lnTo>
                  <a:close/>
                </a:path>
                <a:path w="3202305" h="1280795">
                  <a:moveTo>
                    <a:pt x="514452" y="289788"/>
                  </a:moveTo>
                  <a:lnTo>
                    <a:pt x="511885" y="298073"/>
                  </a:lnTo>
                  <a:lnTo>
                    <a:pt x="516522" y="306871"/>
                  </a:lnTo>
                  <a:lnTo>
                    <a:pt x="533093" y="312005"/>
                  </a:lnTo>
                  <a:lnTo>
                    <a:pt x="541891" y="307368"/>
                  </a:lnTo>
                  <a:lnTo>
                    <a:pt x="544458" y="299082"/>
                  </a:lnTo>
                  <a:lnTo>
                    <a:pt x="514452" y="289788"/>
                  </a:lnTo>
                  <a:close/>
                </a:path>
                <a:path w="3202305" h="1280795">
                  <a:moveTo>
                    <a:pt x="644601" y="106291"/>
                  </a:moveTo>
                  <a:lnTo>
                    <a:pt x="610232" y="136045"/>
                  </a:lnTo>
                  <a:lnTo>
                    <a:pt x="579550" y="169330"/>
                  </a:lnTo>
                  <a:lnTo>
                    <a:pt x="553038" y="206088"/>
                  </a:lnTo>
                  <a:lnTo>
                    <a:pt x="531177" y="246260"/>
                  </a:lnTo>
                  <a:lnTo>
                    <a:pt x="514452" y="289788"/>
                  </a:lnTo>
                  <a:lnTo>
                    <a:pt x="544458" y="299082"/>
                  </a:lnTo>
                  <a:lnTo>
                    <a:pt x="564216" y="250071"/>
                  </a:lnTo>
                  <a:lnTo>
                    <a:pt x="591214" y="205662"/>
                  </a:lnTo>
                  <a:lnTo>
                    <a:pt x="624684" y="165970"/>
                  </a:lnTo>
                  <a:lnTo>
                    <a:pt x="663858" y="131107"/>
                  </a:lnTo>
                  <a:lnTo>
                    <a:pt x="644601" y="106291"/>
                  </a:lnTo>
                  <a:close/>
                </a:path>
                <a:path w="3202305" h="1280795">
                  <a:moveTo>
                    <a:pt x="656195" y="103115"/>
                  </a:moveTo>
                  <a:lnTo>
                    <a:pt x="650187" y="103517"/>
                  </a:lnTo>
                  <a:lnTo>
                    <a:pt x="644601" y="106291"/>
                  </a:lnTo>
                  <a:lnTo>
                    <a:pt x="663858" y="131107"/>
                  </a:lnTo>
                  <a:lnTo>
                    <a:pt x="667931" y="126383"/>
                  </a:lnTo>
                  <a:lnTo>
                    <a:pt x="669812" y="120663"/>
                  </a:lnTo>
                  <a:lnTo>
                    <a:pt x="669411" y="114655"/>
                  </a:lnTo>
                  <a:lnTo>
                    <a:pt x="666638" y="109066"/>
                  </a:lnTo>
                  <a:lnTo>
                    <a:pt x="661915" y="104995"/>
                  </a:lnTo>
                  <a:lnTo>
                    <a:pt x="656195" y="103115"/>
                  </a:lnTo>
                  <a:close/>
                </a:path>
                <a:path w="3202305" h="1280795">
                  <a:moveTo>
                    <a:pt x="891170" y="1024332"/>
                  </a:moveTo>
                  <a:lnTo>
                    <a:pt x="871459" y="1048791"/>
                  </a:lnTo>
                  <a:lnTo>
                    <a:pt x="876994" y="1051666"/>
                  </a:lnTo>
                  <a:lnTo>
                    <a:pt x="882993" y="1052178"/>
                  </a:lnTo>
                  <a:lnTo>
                    <a:pt x="888747" y="1050402"/>
                  </a:lnTo>
                  <a:lnTo>
                    <a:pt x="893544" y="1046416"/>
                  </a:lnTo>
                  <a:lnTo>
                    <a:pt x="896419" y="1040882"/>
                  </a:lnTo>
                  <a:lnTo>
                    <a:pt x="896931" y="1034882"/>
                  </a:lnTo>
                  <a:lnTo>
                    <a:pt x="895156" y="1029129"/>
                  </a:lnTo>
                  <a:lnTo>
                    <a:pt x="891170" y="1024332"/>
                  </a:lnTo>
                  <a:close/>
                </a:path>
                <a:path w="3202305" h="1280795">
                  <a:moveTo>
                    <a:pt x="743535" y="876600"/>
                  </a:moveTo>
                  <a:lnTo>
                    <a:pt x="755316" y="938688"/>
                  </a:lnTo>
                  <a:lnTo>
                    <a:pt x="792796" y="978138"/>
                  </a:lnTo>
                  <a:lnTo>
                    <a:pt x="831529" y="1014817"/>
                  </a:lnTo>
                  <a:lnTo>
                    <a:pt x="871459" y="1048791"/>
                  </a:lnTo>
                  <a:lnTo>
                    <a:pt x="891170" y="1024332"/>
                  </a:lnTo>
                  <a:lnTo>
                    <a:pt x="852517" y="991444"/>
                  </a:lnTo>
                  <a:lnTo>
                    <a:pt x="814990" y="955908"/>
                  </a:lnTo>
                  <a:lnTo>
                    <a:pt x="778644" y="917650"/>
                  </a:lnTo>
                  <a:lnTo>
                    <a:pt x="743535" y="876600"/>
                  </a:lnTo>
                  <a:close/>
                </a:path>
                <a:path w="3202305" h="1280795">
                  <a:moveTo>
                    <a:pt x="732963" y="870876"/>
                  </a:moveTo>
                  <a:lnTo>
                    <a:pt x="726966" y="871409"/>
                  </a:lnTo>
                  <a:lnTo>
                    <a:pt x="721441" y="874303"/>
                  </a:lnTo>
                  <a:lnTo>
                    <a:pt x="717472" y="879114"/>
                  </a:lnTo>
                  <a:lnTo>
                    <a:pt x="715717" y="884874"/>
                  </a:lnTo>
                  <a:lnTo>
                    <a:pt x="716250" y="890872"/>
                  </a:lnTo>
                  <a:lnTo>
                    <a:pt x="719145" y="896397"/>
                  </a:lnTo>
                  <a:lnTo>
                    <a:pt x="743535" y="876600"/>
                  </a:lnTo>
                  <a:lnTo>
                    <a:pt x="738723" y="872631"/>
                  </a:lnTo>
                  <a:lnTo>
                    <a:pt x="732963" y="870876"/>
                  </a:lnTo>
                  <a:close/>
                </a:path>
                <a:path w="3202305" h="1280795">
                  <a:moveTo>
                    <a:pt x="1263403" y="1208758"/>
                  </a:moveTo>
                  <a:lnTo>
                    <a:pt x="1255508" y="1239162"/>
                  </a:lnTo>
                  <a:lnTo>
                    <a:pt x="1263905" y="1241343"/>
                  </a:lnTo>
                  <a:lnTo>
                    <a:pt x="1272470" y="1236304"/>
                  </a:lnTo>
                  <a:lnTo>
                    <a:pt x="1276837" y="1219513"/>
                  </a:lnTo>
                  <a:lnTo>
                    <a:pt x="1271800" y="1210939"/>
                  </a:lnTo>
                  <a:lnTo>
                    <a:pt x="1263403" y="1208758"/>
                  </a:lnTo>
                  <a:close/>
                </a:path>
                <a:path w="3202305" h="1280795">
                  <a:moveTo>
                    <a:pt x="1067157" y="1136455"/>
                  </a:moveTo>
                  <a:lnTo>
                    <a:pt x="1102504" y="1187221"/>
                  </a:lnTo>
                  <a:lnTo>
                    <a:pt x="1152661" y="1207103"/>
                  </a:lnTo>
                  <a:lnTo>
                    <a:pt x="1203687" y="1224386"/>
                  </a:lnTo>
                  <a:lnTo>
                    <a:pt x="1255508" y="1239162"/>
                  </a:lnTo>
                  <a:lnTo>
                    <a:pt x="1263403" y="1208758"/>
                  </a:lnTo>
                  <a:lnTo>
                    <a:pt x="1213026" y="1194393"/>
                  </a:lnTo>
                  <a:lnTo>
                    <a:pt x="1163482" y="1177613"/>
                  </a:lnTo>
                  <a:lnTo>
                    <a:pt x="1114837" y="1158329"/>
                  </a:lnTo>
                  <a:lnTo>
                    <a:pt x="1067157" y="1136455"/>
                  </a:lnTo>
                  <a:close/>
                </a:path>
                <a:path w="3202305" h="1280795">
                  <a:moveTo>
                    <a:pt x="1061124" y="1134865"/>
                  </a:moveTo>
                  <a:lnTo>
                    <a:pt x="1055157" y="1135682"/>
                  </a:lnTo>
                  <a:lnTo>
                    <a:pt x="1049933" y="1138677"/>
                  </a:lnTo>
                  <a:lnTo>
                    <a:pt x="1046128" y="1143618"/>
                  </a:lnTo>
                  <a:lnTo>
                    <a:pt x="1044537" y="1149649"/>
                  </a:lnTo>
                  <a:lnTo>
                    <a:pt x="1045355" y="1155615"/>
                  </a:lnTo>
                  <a:lnTo>
                    <a:pt x="1048349" y="1160838"/>
                  </a:lnTo>
                  <a:lnTo>
                    <a:pt x="1053291" y="1164644"/>
                  </a:lnTo>
                  <a:lnTo>
                    <a:pt x="1067157" y="1136455"/>
                  </a:lnTo>
                  <a:lnTo>
                    <a:pt x="1061124" y="1134865"/>
                  </a:lnTo>
                  <a:close/>
                </a:path>
                <a:path w="3202305" h="1280795">
                  <a:moveTo>
                    <a:pt x="1470412" y="1243671"/>
                  </a:moveTo>
                  <a:lnTo>
                    <a:pt x="1467700" y="1274966"/>
                  </a:lnTo>
                  <a:lnTo>
                    <a:pt x="1520929" y="1278612"/>
                  </a:lnTo>
                  <a:lnTo>
                    <a:pt x="1574491" y="1280412"/>
                  </a:lnTo>
                  <a:lnTo>
                    <a:pt x="1628318" y="1280454"/>
                  </a:lnTo>
                  <a:lnTo>
                    <a:pt x="1682343" y="1278824"/>
                  </a:lnTo>
                  <a:lnTo>
                    <a:pt x="1681001" y="1249045"/>
                  </a:lnTo>
                  <a:lnTo>
                    <a:pt x="1627843" y="1249045"/>
                  </a:lnTo>
                  <a:lnTo>
                    <a:pt x="1575019" y="1249004"/>
                  </a:lnTo>
                  <a:lnTo>
                    <a:pt x="1522521" y="1247239"/>
                  </a:lnTo>
                  <a:lnTo>
                    <a:pt x="1470412" y="1243671"/>
                  </a:lnTo>
                  <a:close/>
                </a:path>
                <a:path w="3202305" h="1280795">
                  <a:moveTo>
                    <a:pt x="1689599" y="1247053"/>
                  </a:moveTo>
                  <a:lnTo>
                    <a:pt x="1680929" y="1247443"/>
                  </a:lnTo>
                  <a:lnTo>
                    <a:pt x="1682343" y="1278824"/>
                  </a:lnTo>
                  <a:lnTo>
                    <a:pt x="1691013" y="1278434"/>
                  </a:lnTo>
                  <a:lnTo>
                    <a:pt x="1697714" y="1271092"/>
                  </a:lnTo>
                  <a:lnTo>
                    <a:pt x="1696939" y="1253761"/>
                  </a:lnTo>
                  <a:lnTo>
                    <a:pt x="1689599" y="1247053"/>
                  </a:lnTo>
                  <a:close/>
                </a:path>
                <a:path w="3202305" h="1280795">
                  <a:moveTo>
                    <a:pt x="1461774" y="1242921"/>
                  </a:moveTo>
                  <a:lnTo>
                    <a:pt x="1454161" y="1249320"/>
                  </a:lnTo>
                  <a:lnTo>
                    <a:pt x="1452664" y="1266604"/>
                  </a:lnTo>
                  <a:lnTo>
                    <a:pt x="1459062" y="1274217"/>
                  </a:lnTo>
                  <a:lnTo>
                    <a:pt x="1467700" y="1274966"/>
                  </a:lnTo>
                  <a:lnTo>
                    <a:pt x="1470412" y="1243671"/>
                  </a:lnTo>
                  <a:lnTo>
                    <a:pt x="1461774" y="1242921"/>
                  </a:lnTo>
                  <a:close/>
                </a:path>
                <a:path w="3202305" h="1280795">
                  <a:moveTo>
                    <a:pt x="1680929" y="1247443"/>
                  </a:moveTo>
                  <a:lnTo>
                    <a:pt x="1627843" y="1249045"/>
                  </a:lnTo>
                  <a:lnTo>
                    <a:pt x="1681001" y="1249045"/>
                  </a:lnTo>
                  <a:lnTo>
                    <a:pt x="1680929" y="1247443"/>
                  </a:lnTo>
                  <a:close/>
                </a:path>
                <a:path w="3202305" h="1280795">
                  <a:moveTo>
                    <a:pt x="1891007" y="1226760"/>
                  </a:moveTo>
                  <a:lnTo>
                    <a:pt x="1882421" y="1228030"/>
                  </a:lnTo>
                  <a:lnTo>
                    <a:pt x="1876494" y="1236016"/>
                  </a:lnTo>
                  <a:lnTo>
                    <a:pt x="1879038" y="1253177"/>
                  </a:lnTo>
                  <a:lnTo>
                    <a:pt x="1887028" y="1259104"/>
                  </a:lnTo>
                  <a:lnTo>
                    <a:pt x="1895603" y="1257834"/>
                  </a:lnTo>
                  <a:lnTo>
                    <a:pt x="1891007" y="1226760"/>
                  </a:lnTo>
                  <a:close/>
                </a:path>
                <a:path w="3202305" h="1280795">
                  <a:moveTo>
                    <a:pt x="2098780" y="1187162"/>
                  </a:moveTo>
                  <a:lnTo>
                    <a:pt x="2047168" y="1198569"/>
                  </a:lnTo>
                  <a:lnTo>
                    <a:pt x="1995294" y="1209022"/>
                  </a:lnTo>
                  <a:lnTo>
                    <a:pt x="1943220" y="1218445"/>
                  </a:lnTo>
                  <a:lnTo>
                    <a:pt x="1891007" y="1226760"/>
                  </a:lnTo>
                  <a:lnTo>
                    <a:pt x="1895603" y="1257834"/>
                  </a:lnTo>
                  <a:lnTo>
                    <a:pt x="1948490" y="1249412"/>
                  </a:lnTo>
                  <a:lnTo>
                    <a:pt x="2001200" y="1239875"/>
                  </a:lnTo>
                  <a:lnTo>
                    <a:pt x="2053670" y="1229301"/>
                  </a:lnTo>
                  <a:lnTo>
                    <a:pt x="2105838" y="1217772"/>
                  </a:lnTo>
                  <a:lnTo>
                    <a:pt x="2098780" y="1187162"/>
                  </a:lnTo>
                  <a:close/>
                </a:path>
                <a:path w="3202305" h="1280795">
                  <a:moveTo>
                    <a:pt x="2107230" y="1185214"/>
                  </a:moveTo>
                  <a:lnTo>
                    <a:pt x="2098780" y="1187162"/>
                  </a:lnTo>
                  <a:lnTo>
                    <a:pt x="2105838" y="1217772"/>
                  </a:lnTo>
                  <a:lnTo>
                    <a:pt x="2114288" y="1215824"/>
                  </a:lnTo>
                  <a:lnTo>
                    <a:pt x="2119565" y="1207393"/>
                  </a:lnTo>
                  <a:lnTo>
                    <a:pt x="2115670" y="1190487"/>
                  </a:lnTo>
                  <a:lnTo>
                    <a:pt x="2107230" y="1185214"/>
                  </a:lnTo>
                  <a:close/>
                </a:path>
                <a:path w="3202305" h="1280795">
                  <a:moveTo>
                    <a:pt x="2303560" y="1132892"/>
                  </a:moveTo>
                  <a:lnTo>
                    <a:pt x="2295246" y="1135365"/>
                  </a:lnTo>
                  <a:lnTo>
                    <a:pt x="2290513" y="1144110"/>
                  </a:lnTo>
                  <a:lnTo>
                    <a:pt x="2295455" y="1160739"/>
                  </a:lnTo>
                  <a:lnTo>
                    <a:pt x="2304198" y="1165473"/>
                  </a:lnTo>
                  <a:lnTo>
                    <a:pt x="2312512" y="1163000"/>
                  </a:lnTo>
                  <a:lnTo>
                    <a:pt x="2303560" y="1132892"/>
                  </a:lnTo>
                  <a:close/>
                </a:path>
                <a:path w="3202305" h="1280795">
                  <a:moveTo>
                    <a:pt x="2505260" y="1067183"/>
                  </a:moveTo>
                  <a:lnTo>
                    <a:pt x="2456048" y="1084216"/>
                  </a:lnTo>
                  <a:lnTo>
                    <a:pt x="2405980" y="1100904"/>
                  </a:lnTo>
                  <a:lnTo>
                    <a:pt x="2355127" y="1117159"/>
                  </a:lnTo>
                  <a:lnTo>
                    <a:pt x="2303560" y="1132892"/>
                  </a:lnTo>
                  <a:lnTo>
                    <a:pt x="2312512" y="1163000"/>
                  </a:lnTo>
                  <a:lnTo>
                    <a:pt x="2364492" y="1147142"/>
                  </a:lnTo>
                  <a:lnTo>
                    <a:pt x="2415731" y="1130764"/>
                  </a:lnTo>
                  <a:lnTo>
                    <a:pt x="2466158" y="1113957"/>
                  </a:lnTo>
                  <a:lnTo>
                    <a:pt x="2515700" y="1096811"/>
                  </a:lnTo>
                  <a:lnTo>
                    <a:pt x="2505260" y="1067183"/>
                  </a:lnTo>
                  <a:close/>
                </a:path>
                <a:path w="3202305" h="1280795">
                  <a:moveTo>
                    <a:pt x="2513448" y="1064301"/>
                  </a:moveTo>
                  <a:lnTo>
                    <a:pt x="2505260" y="1067183"/>
                  </a:lnTo>
                  <a:lnTo>
                    <a:pt x="2515700" y="1096811"/>
                  </a:lnTo>
                  <a:lnTo>
                    <a:pt x="2523877" y="1093930"/>
                  </a:lnTo>
                  <a:lnTo>
                    <a:pt x="2528181" y="1084960"/>
                  </a:lnTo>
                  <a:lnTo>
                    <a:pt x="2522411" y="1068598"/>
                  </a:lnTo>
                  <a:lnTo>
                    <a:pt x="2513448" y="1064301"/>
                  </a:lnTo>
                  <a:close/>
                </a:path>
                <a:path w="3202305" h="1280795">
                  <a:moveTo>
                    <a:pt x="2704029" y="992710"/>
                  </a:moveTo>
                  <a:lnTo>
                    <a:pt x="2698799" y="996105"/>
                  </a:lnTo>
                  <a:lnTo>
                    <a:pt x="2695393" y="1001070"/>
                  </a:lnTo>
                  <a:lnTo>
                    <a:pt x="2694096" y="1006950"/>
                  </a:lnTo>
                  <a:lnTo>
                    <a:pt x="2695192" y="1013089"/>
                  </a:lnTo>
                  <a:lnTo>
                    <a:pt x="2698589" y="1018322"/>
                  </a:lnTo>
                  <a:lnTo>
                    <a:pt x="2703555" y="1021728"/>
                  </a:lnTo>
                  <a:lnTo>
                    <a:pt x="2709436" y="1023024"/>
                  </a:lnTo>
                  <a:lnTo>
                    <a:pt x="2715578" y="1021925"/>
                  </a:lnTo>
                  <a:lnTo>
                    <a:pt x="2704029" y="992710"/>
                  </a:lnTo>
                  <a:close/>
                </a:path>
                <a:path w="3202305" h="1280795">
                  <a:moveTo>
                    <a:pt x="2900599" y="912021"/>
                  </a:moveTo>
                  <a:lnTo>
                    <a:pt x="2806370" y="951375"/>
                  </a:lnTo>
                  <a:lnTo>
                    <a:pt x="2704029" y="992710"/>
                  </a:lnTo>
                  <a:lnTo>
                    <a:pt x="2715578" y="1021925"/>
                  </a:lnTo>
                  <a:lnTo>
                    <a:pt x="2818333" y="980420"/>
                  </a:lnTo>
                  <a:lnTo>
                    <a:pt x="2912818" y="940959"/>
                  </a:lnTo>
                  <a:lnTo>
                    <a:pt x="2900599" y="912021"/>
                  </a:lnTo>
                  <a:close/>
                </a:path>
                <a:path w="3202305" h="1280795">
                  <a:moveTo>
                    <a:pt x="2906710" y="910779"/>
                  </a:moveTo>
                  <a:lnTo>
                    <a:pt x="2900599" y="912021"/>
                  </a:lnTo>
                  <a:lnTo>
                    <a:pt x="2912818" y="940959"/>
                  </a:lnTo>
                  <a:lnTo>
                    <a:pt x="2917970" y="937442"/>
                  </a:lnTo>
                  <a:lnTo>
                    <a:pt x="2921261" y="932399"/>
                  </a:lnTo>
                  <a:lnTo>
                    <a:pt x="2922419" y="926490"/>
                  </a:lnTo>
                  <a:lnTo>
                    <a:pt x="2921174" y="920378"/>
                  </a:lnTo>
                  <a:lnTo>
                    <a:pt x="2917660" y="915227"/>
                  </a:lnTo>
                  <a:lnTo>
                    <a:pt x="2912618" y="911937"/>
                  </a:lnTo>
                  <a:lnTo>
                    <a:pt x="2906710" y="9107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3687122" y="5764431"/>
            <a:ext cx="5539454" cy="1408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85865" y="8109910"/>
            <a:ext cx="5415426" cy="1344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EC8AD98-0DBD-4FE2-1762-4A17D42A5544}"/>
              </a:ext>
            </a:extLst>
          </p:cNvPr>
          <p:cNvSpPr/>
          <p:nvPr/>
        </p:nvSpPr>
        <p:spPr>
          <a:xfrm>
            <a:off x="13557250" y="777875"/>
            <a:ext cx="4230218" cy="417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0084" y="0"/>
            <a:ext cx="20134184" cy="11309349"/>
          </a:xfrm>
          <a:custGeom>
            <a:avLst/>
            <a:gdLst/>
            <a:ahLst/>
            <a:cxnLst/>
            <a:rect l="l" t="t" r="r" b="b"/>
            <a:pathLst>
              <a:path w="20104100" h="11215370">
                <a:moveTo>
                  <a:pt x="20104099" y="0"/>
                </a:moveTo>
                <a:lnTo>
                  <a:pt x="0" y="0"/>
                </a:lnTo>
                <a:lnTo>
                  <a:pt x="0" y="11215052"/>
                </a:lnTo>
                <a:lnTo>
                  <a:pt x="20104099" y="11215052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508C"/>
          </a:solidFill>
        </p:spPr>
        <p:txBody>
          <a:bodyPr wrap="square" lIns="0" tIns="0" rIns="0" bIns="0" rtlCol="0"/>
          <a:lstStyle/>
          <a:p>
            <a:r>
              <a:rPr lang="en-US" dirty="0" err="1"/>
              <a:t>rosstudotriad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968514" y="8575643"/>
            <a:ext cx="648970" cy="643890"/>
          </a:xfrm>
          <a:custGeom>
            <a:avLst/>
            <a:gdLst/>
            <a:ahLst/>
            <a:cxnLst/>
            <a:rect l="l" t="t" r="r" b="b"/>
            <a:pathLst>
              <a:path w="648970" h="643890">
                <a:moveTo>
                  <a:pt x="292439" y="0"/>
                </a:moveTo>
                <a:lnTo>
                  <a:pt x="236437" y="384"/>
                </a:lnTo>
                <a:lnTo>
                  <a:pt x="188796" y="1720"/>
                </a:lnTo>
                <a:lnTo>
                  <a:pt x="120923" y="8907"/>
                </a:lnTo>
                <a:lnTo>
                  <a:pt x="83347" y="20202"/>
                </a:lnTo>
                <a:lnTo>
                  <a:pt x="50505" y="40642"/>
                </a:lnTo>
                <a:lnTo>
                  <a:pt x="48030" y="42864"/>
                </a:lnTo>
                <a:lnTo>
                  <a:pt x="47209" y="43564"/>
                </a:lnTo>
                <a:lnTo>
                  <a:pt x="18412" y="86867"/>
                </a:lnTo>
                <a:lnTo>
                  <a:pt x="4295" y="151331"/>
                </a:lnTo>
                <a:lnTo>
                  <a:pt x="1142" y="197283"/>
                </a:lnTo>
                <a:lnTo>
                  <a:pt x="114" y="260469"/>
                </a:lnTo>
                <a:lnTo>
                  <a:pt x="0" y="368224"/>
                </a:lnTo>
                <a:lnTo>
                  <a:pt x="209" y="395992"/>
                </a:lnTo>
                <a:lnTo>
                  <a:pt x="1157" y="446578"/>
                </a:lnTo>
                <a:lnTo>
                  <a:pt x="5970" y="506145"/>
                </a:lnTo>
                <a:lnTo>
                  <a:pt x="15352" y="548218"/>
                </a:lnTo>
                <a:lnTo>
                  <a:pt x="47624" y="600292"/>
                </a:lnTo>
                <a:lnTo>
                  <a:pt x="102002" y="630039"/>
                </a:lnTo>
                <a:lnTo>
                  <a:pt x="142731" y="638128"/>
                </a:lnTo>
                <a:lnTo>
                  <a:pt x="198615" y="642324"/>
                </a:lnTo>
                <a:lnTo>
                  <a:pt x="237182" y="643159"/>
                </a:lnTo>
                <a:lnTo>
                  <a:pt x="355616" y="643575"/>
                </a:lnTo>
                <a:lnTo>
                  <a:pt x="411824" y="643158"/>
                </a:lnTo>
                <a:lnTo>
                  <a:pt x="450167" y="642323"/>
                </a:lnTo>
                <a:lnTo>
                  <a:pt x="491779" y="639657"/>
                </a:lnTo>
                <a:lnTo>
                  <a:pt x="551437" y="628601"/>
                </a:lnTo>
                <a:lnTo>
                  <a:pt x="586933" y="611595"/>
                </a:lnTo>
                <a:lnTo>
                  <a:pt x="600635" y="600709"/>
                </a:lnTo>
                <a:lnTo>
                  <a:pt x="604213" y="597655"/>
                </a:lnTo>
                <a:lnTo>
                  <a:pt x="633370" y="547918"/>
                </a:lnTo>
                <a:lnTo>
                  <a:pt x="643426" y="500830"/>
                </a:lnTo>
                <a:lnTo>
                  <a:pt x="646504" y="463948"/>
                </a:lnTo>
                <a:lnTo>
                  <a:pt x="346982" y="463940"/>
                </a:lnTo>
                <a:lnTo>
                  <a:pt x="311321" y="461955"/>
                </a:lnTo>
                <a:lnTo>
                  <a:pt x="248099" y="446134"/>
                </a:lnTo>
                <a:lnTo>
                  <a:pt x="205399" y="422562"/>
                </a:lnTo>
                <a:lnTo>
                  <a:pt x="176261" y="395992"/>
                </a:lnTo>
                <a:lnTo>
                  <a:pt x="143083" y="347874"/>
                </a:lnTo>
                <a:lnTo>
                  <a:pt x="119755" y="283196"/>
                </a:lnTo>
                <a:lnTo>
                  <a:pt x="111609" y="234492"/>
                </a:lnTo>
                <a:lnTo>
                  <a:pt x="109327" y="195718"/>
                </a:lnTo>
                <a:lnTo>
                  <a:pt x="647257" y="195718"/>
                </a:lnTo>
                <a:lnTo>
                  <a:pt x="647051" y="187709"/>
                </a:lnTo>
                <a:lnTo>
                  <a:pt x="644286" y="149587"/>
                </a:lnTo>
                <a:lnTo>
                  <a:pt x="631836" y="91327"/>
                </a:lnTo>
                <a:lnTo>
                  <a:pt x="604888" y="47074"/>
                </a:lnTo>
                <a:lnTo>
                  <a:pt x="562234" y="18773"/>
                </a:lnTo>
                <a:lnTo>
                  <a:pt x="496937" y="4468"/>
                </a:lnTo>
                <a:lnTo>
                  <a:pt x="450153" y="1249"/>
                </a:lnTo>
                <a:lnTo>
                  <a:pt x="413267" y="489"/>
                </a:lnTo>
                <a:lnTo>
                  <a:pt x="292439" y="0"/>
                </a:lnTo>
                <a:close/>
              </a:path>
              <a:path w="648970" h="643890">
                <a:moveTo>
                  <a:pt x="357116" y="368280"/>
                </a:moveTo>
                <a:lnTo>
                  <a:pt x="353631" y="368280"/>
                </a:lnTo>
                <a:lnTo>
                  <a:pt x="353631" y="463948"/>
                </a:lnTo>
                <a:lnTo>
                  <a:pt x="465487" y="463948"/>
                </a:lnTo>
                <a:lnTo>
                  <a:pt x="464947" y="462272"/>
                </a:lnTo>
                <a:lnTo>
                  <a:pt x="442943" y="419998"/>
                </a:lnTo>
                <a:lnTo>
                  <a:pt x="415158" y="391933"/>
                </a:lnTo>
                <a:lnTo>
                  <a:pt x="372399" y="371430"/>
                </a:lnTo>
                <a:lnTo>
                  <a:pt x="357116" y="368280"/>
                </a:lnTo>
                <a:close/>
              </a:path>
              <a:path w="648970" h="643890">
                <a:moveTo>
                  <a:pt x="647257" y="195718"/>
                </a:moveTo>
                <a:lnTo>
                  <a:pt x="491213" y="195718"/>
                </a:lnTo>
                <a:lnTo>
                  <a:pt x="523501" y="195860"/>
                </a:lnTo>
                <a:lnTo>
                  <a:pt x="526267" y="195949"/>
                </a:lnTo>
                <a:lnTo>
                  <a:pt x="525128" y="201426"/>
                </a:lnTo>
                <a:lnTo>
                  <a:pt x="509410" y="245309"/>
                </a:lnTo>
                <a:lnTo>
                  <a:pt x="482006" y="286115"/>
                </a:lnTo>
                <a:lnTo>
                  <a:pt x="445757" y="319890"/>
                </a:lnTo>
                <a:lnTo>
                  <a:pt x="431519" y="329266"/>
                </a:lnTo>
                <a:lnTo>
                  <a:pt x="435058" y="331050"/>
                </a:lnTo>
                <a:lnTo>
                  <a:pt x="471656" y="354841"/>
                </a:lnTo>
                <a:lnTo>
                  <a:pt x="473177" y="356228"/>
                </a:lnTo>
                <a:lnTo>
                  <a:pt x="476608" y="359115"/>
                </a:lnTo>
                <a:lnTo>
                  <a:pt x="506902" y="391561"/>
                </a:lnTo>
                <a:lnTo>
                  <a:pt x="533267" y="437174"/>
                </a:lnTo>
                <a:lnTo>
                  <a:pt x="542512" y="463948"/>
                </a:lnTo>
                <a:lnTo>
                  <a:pt x="646504" y="463948"/>
                </a:lnTo>
                <a:lnTo>
                  <a:pt x="647720" y="438243"/>
                </a:lnTo>
                <a:lnTo>
                  <a:pt x="648595" y="389288"/>
                </a:lnTo>
                <a:lnTo>
                  <a:pt x="648826" y="327613"/>
                </a:lnTo>
                <a:lnTo>
                  <a:pt x="648730" y="297501"/>
                </a:lnTo>
                <a:lnTo>
                  <a:pt x="648457" y="242465"/>
                </a:lnTo>
                <a:lnTo>
                  <a:pt x="647257" y="195718"/>
                </a:lnTo>
                <a:close/>
              </a:path>
              <a:path w="648970" h="643890">
                <a:moveTo>
                  <a:pt x="283766" y="195718"/>
                </a:moveTo>
                <a:lnTo>
                  <a:pt x="183701" y="195718"/>
                </a:lnTo>
                <a:lnTo>
                  <a:pt x="183709" y="199854"/>
                </a:lnTo>
                <a:lnTo>
                  <a:pt x="191456" y="263973"/>
                </a:lnTo>
                <a:lnTo>
                  <a:pt x="216626" y="327613"/>
                </a:lnTo>
                <a:lnTo>
                  <a:pt x="245973" y="361491"/>
                </a:lnTo>
                <a:lnTo>
                  <a:pt x="280510" y="380292"/>
                </a:lnTo>
                <a:lnTo>
                  <a:pt x="283766" y="381188"/>
                </a:lnTo>
                <a:lnTo>
                  <a:pt x="283766" y="195718"/>
                </a:lnTo>
                <a:close/>
              </a:path>
              <a:path w="648970" h="643890">
                <a:moveTo>
                  <a:pt x="456157" y="195718"/>
                </a:moveTo>
                <a:lnTo>
                  <a:pt x="353631" y="195718"/>
                </a:lnTo>
                <a:lnTo>
                  <a:pt x="353631" y="301545"/>
                </a:lnTo>
                <a:lnTo>
                  <a:pt x="399204" y="281208"/>
                </a:lnTo>
                <a:lnTo>
                  <a:pt x="427530" y="252249"/>
                </a:lnTo>
                <a:lnTo>
                  <a:pt x="448398" y="216720"/>
                </a:lnTo>
                <a:lnTo>
                  <a:pt x="456157" y="1957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53452" y="9489444"/>
            <a:ext cx="1764030" cy="255904"/>
          </a:xfrm>
          <a:custGeom>
            <a:avLst/>
            <a:gdLst/>
            <a:ahLst/>
            <a:cxnLst/>
            <a:rect l="l" t="t" r="r" b="b"/>
            <a:pathLst>
              <a:path w="1764029" h="255904">
                <a:moveTo>
                  <a:pt x="84905" y="85177"/>
                </a:moveTo>
                <a:lnTo>
                  <a:pt x="50997" y="85177"/>
                </a:lnTo>
                <a:lnTo>
                  <a:pt x="50997" y="201278"/>
                </a:lnTo>
                <a:lnTo>
                  <a:pt x="84905" y="201278"/>
                </a:lnTo>
                <a:lnTo>
                  <a:pt x="84905" y="85177"/>
                </a:lnTo>
                <a:close/>
              </a:path>
              <a:path w="1764029" h="255904">
                <a:moveTo>
                  <a:pt x="135632" y="56423"/>
                </a:moveTo>
                <a:lnTo>
                  <a:pt x="0" y="56423"/>
                </a:lnTo>
                <a:lnTo>
                  <a:pt x="0" y="85177"/>
                </a:lnTo>
                <a:lnTo>
                  <a:pt x="135632" y="85177"/>
                </a:lnTo>
                <a:lnTo>
                  <a:pt x="135632" y="56423"/>
                </a:lnTo>
                <a:close/>
              </a:path>
              <a:path w="1764029" h="255904">
                <a:moveTo>
                  <a:pt x="192508" y="56423"/>
                </a:moveTo>
                <a:lnTo>
                  <a:pt x="160228" y="56423"/>
                </a:lnTo>
                <a:lnTo>
                  <a:pt x="160228" y="253904"/>
                </a:lnTo>
                <a:lnTo>
                  <a:pt x="194136" y="253904"/>
                </a:lnTo>
                <a:lnTo>
                  <a:pt x="194136" y="183646"/>
                </a:lnTo>
                <a:lnTo>
                  <a:pt x="292267" y="183646"/>
                </a:lnTo>
                <a:lnTo>
                  <a:pt x="293215" y="182832"/>
                </a:lnTo>
                <a:lnTo>
                  <a:pt x="299336" y="175847"/>
                </a:lnTo>
                <a:lnTo>
                  <a:pt x="300448" y="174152"/>
                </a:lnTo>
                <a:lnTo>
                  <a:pt x="228587" y="174152"/>
                </a:lnTo>
                <a:lnTo>
                  <a:pt x="221262" y="172343"/>
                </a:lnTo>
                <a:lnTo>
                  <a:pt x="193593" y="137893"/>
                </a:lnTo>
                <a:lnTo>
                  <a:pt x="193593" y="119809"/>
                </a:lnTo>
                <a:lnTo>
                  <a:pt x="195493" y="111851"/>
                </a:lnTo>
                <a:lnTo>
                  <a:pt x="203088" y="98107"/>
                </a:lnTo>
                <a:lnTo>
                  <a:pt x="208242" y="92863"/>
                </a:lnTo>
                <a:lnTo>
                  <a:pt x="214752" y="89246"/>
                </a:lnTo>
                <a:lnTo>
                  <a:pt x="221262" y="85448"/>
                </a:lnTo>
                <a:lnTo>
                  <a:pt x="228587" y="83550"/>
                </a:lnTo>
                <a:lnTo>
                  <a:pt x="300270" y="83550"/>
                </a:lnTo>
                <a:lnTo>
                  <a:pt x="299336" y="82125"/>
                </a:lnTo>
                <a:lnTo>
                  <a:pt x="293453" y="75412"/>
                </a:lnTo>
                <a:lnTo>
                  <a:pt x="192508" y="75412"/>
                </a:lnTo>
                <a:lnTo>
                  <a:pt x="192508" y="56423"/>
                </a:lnTo>
                <a:close/>
              </a:path>
              <a:path w="1764029" h="255904">
                <a:moveTo>
                  <a:pt x="292267" y="183646"/>
                </a:moveTo>
                <a:lnTo>
                  <a:pt x="194136" y="183646"/>
                </a:lnTo>
                <a:lnTo>
                  <a:pt x="203443" y="192191"/>
                </a:lnTo>
                <a:lnTo>
                  <a:pt x="214277" y="198294"/>
                </a:lnTo>
                <a:lnTo>
                  <a:pt x="226637" y="201956"/>
                </a:lnTo>
                <a:lnTo>
                  <a:pt x="240523" y="203177"/>
                </a:lnTo>
                <a:lnTo>
                  <a:pt x="250813" y="202601"/>
                </a:lnTo>
                <a:lnTo>
                  <a:pt x="292267" y="183646"/>
                </a:lnTo>
                <a:close/>
              </a:path>
              <a:path w="1764029" h="255904">
                <a:moveTo>
                  <a:pt x="300270" y="83550"/>
                </a:moveTo>
                <a:lnTo>
                  <a:pt x="236725" y="83550"/>
                </a:lnTo>
                <a:lnTo>
                  <a:pt x="245660" y="84330"/>
                </a:lnTo>
                <a:lnTo>
                  <a:pt x="253747" y="86669"/>
                </a:lnTo>
                <a:lnTo>
                  <a:pt x="278821" y="119170"/>
                </a:lnTo>
                <a:lnTo>
                  <a:pt x="279584" y="128851"/>
                </a:lnTo>
                <a:lnTo>
                  <a:pt x="278821" y="138531"/>
                </a:lnTo>
                <a:lnTo>
                  <a:pt x="253747" y="171032"/>
                </a:lnTo>
                <a:lnTo>
                  <a:pt x="236725" y="174152"/>
                </a:lnTo>
                <a:lnTo>
                  <a:pt x="300448" y="174152"/>
                </a:lnTo>
                <a:lnTo>
                  <a:pt x="314034" y="128851"/>
                </a:lnTo>
                <a:lnTo>
                  <a:pt x="313441" y="118187"/>
                </a:lnTo>
                <a:lnTo>
                  <a:pt x="311661" y="108167"/>
                </a:lnTo>
                <a:lnTo>
                  <a:pt x="308694" y="98791"/>
                </a:lnTo>
                <a:lnTo>
                  <a:pt x="304541" y="90060"/>
                </a:lnTo>
                <a:lnTo>
                  <a:pt x="300270" y="83550"/>
                </a:lnTo>
                <a:close/>
              </a:path>
              <a:path w="1764029" h="255904">
                <a:moveTo>
                  <a:pt x="240523" y="54796"/>
                </a:moveTo>
                <a:lnTo>
                  <a:pt x="201867" y="66392"/>
                </a:lnTo>
                <a:lnTo>
                  <a:pt x="192508" y="75412"/>
                </a:lnTo>
                <a:lnTo>
                  <a:pt x="293453" y="75412"/>
                </a:lnTo>
                <a:lnTo>
                  <a:pt x="250813" y="55372"/>
                </a:lnTo>
                <a:lnTo>
                  <a:pt x="240523" y="54796"/>
                </a:lnTo>
                <a:close/>
              </a:path>
              <a:path w="1764029" h="255904">
                <a:moveTo>
                  <a:pt x="331601" y="217554"/>
                </a:moveTo>
                <a:lnTo>
                  <a:pt x="318039" y="242511"/>
                </a:lnTo>
                <a:lnTo>
                  <a:pt x="322559" y="246670"/>
                </a:lnTo>
                <a:lnTo>
                  <a:pt x="328346" y="249925"/>
                </a:lnTo>
                <a:lnTo>
                  <a:pt x="342452" y="254627"/>
                </a:lnTo>
                <a:lnTo>
                  <a:pt x="349596" y="255802"/>
                </a:lnTo>
                <a:lnTo>
                  <a:pt x="356829" y="255802"/>
                </a:lnTo>
                <a:lnTo>
                  <a:pt x="396180" y="240408"/>
                </a:lnTo>
                <a:lnTo>
                  <a:pt x="405464" y="227591"/>
                </a:lnTo>
                <a:lnTo>
                  <a:pt x="352036" y="227591"/>
                </a:lnTo>
                <a:lnTo>
                  <a:pt x="347515" y="226687"/>
                </a:lnTo>
                <a:lnTo>
                  <a:pt x="342995" y="224878"/>
                </a:lnTo>
                <a:lnTo>
                  <a:pt x="338655" y="223070"/>
                </a:lnTo>
                <a:lnTo>
                  <a:pt x="334857" y="220628"/>
                </a:lnTo>
                <a:lnTo>
                  <a:pt x="331601" y="217554"/>
                </a:lnTo>
                <a:close/>
              </a:path>
              <a:path w="1764029" h="255904">
                <a:moveTo>
                  <a:pt x="649691" y="172524"/>
                </a:moveTo>
                <a:lnTo>
                  <a:pt x="474725" y="172524"/>
                </a:lnTo>
                <a:lnTo>
                  <a:pt x="474725" y="233559"/>
                </a:lnTo>
                <a:lnTo>
                  <a:pt x="506192" y="233559"/>
                </a:lnTo>
                <a:lnTo>
                  <a:pt x="506192" y="201278"/>
                </a:lnTo>
                <a:lnTo>
                  <a:pt x="649691" y="201278"/>
                </a:lnTo>
                <a:lnTo>
                  <a:pt x="649691" y="172524"/>
                </a:lnTo>
                <a:close/>
              </a:path>
              <a:path w="1764029" h="255904">
                <a:moveTo>
                  <a:pt x="649691" y="201278"/>
                </a:moveTo>
                <a:lnTo>
                  <a:pt x="617953" y="201278"/>
                </a:lnTo>
                <a:lnTo>
                  <a:pt x="617953" y="233559"/>
                </a:lnTo>
                <a:lnTo>
                  <a:pt x="649691" y="233559"/>
                </a:lnTo>
                <a:lnTo>
                  <a:pt x="649691" y="201278"/>
                </a:lnTo>
                <a:close/>
              </a:path>
              <a:path w="1764029" h="255904">
                <a:moveTo>
                  <a:pt x="356558" y="56423"/>
                </a:moveTo>
                <a:lnTo>
                  <a:pt x="321293" y="56423"/>
                </a:lnTo>
                <a:lnTo>
                  <a:pt x="384498" y="201821"/>
                </a:lnTo>
                <a:lnTo>
                  <a:pt x="382056" y="207517"/>
                </a:lnTo>
                <a:lnTo>
                  <a:pt x="378801" y="214751"/>
                </a:lnTo>
                <a:lnTo>
                  <a:pt x="375184" y="219905"/>
                </a:lnTo>
                <a:lnTo>
                  <a:pt x="371095" y="223070"/>
                </a:lnTo>
                <a:lnTo>
                  <a:pt x="367409" y="226054"/>
                </a:lnTo>
                <a:lnTo>
                  <a:pt x="362525" y="227591"/>
                </a:lnTo>
                <a:lnTo>
                  <a:pt x="405464" y="227591"/>
                </a:lnTo>
                <a:lnTo>
                  <a:pt x="407709" y="223861"/>
                </a:lnTo>
                <a:lnTo>
                  <a:pt x="412710" y="212943"/>
                </a:lnTo>
                <a:lnTo>
                  <a:pt x="434101" y="163573"/>
                </a:lnTo>
                <a:lnTo>
                  <a:pt x="402130" y="163573"/>
                </a:lnTo>
                <a:lnTo>
                  <a:pt x="356558" y="56423"/>
                </a:lnTo>
                <a:close/>
              </a:path>
              <a:path w="1764029" h="255904">
                <a:moveTo>
                  <a:pt x="628262" y="56423"/>
                </a:moveTo>
                <a:lnTo>
                  <a:pt x="508905" y="56423"/>
                </a:lnTo>
                <a:lnTo>
                  <a:pt x="507006" y="106064"/>
                </a:lnTo>
                <a:lnTo>
                  <a:pt x="505972" y="120916"/>
                </a:lnTo>
                <a:lnTo>
                  <a:pt x="497224" y="162403"/>
                </a:lnTo>
                <a:lnTo>
                  <a:pt x="481507" y="172524"/>
                </a:lnTo>
                <a:lnTo>
                  <a:pt x="523010" y="172524"/>
                </a:lnTo>
                <a:lnTo>
                  <a:pt x="536371" y="131156"/>
                </a:lnTo>
                <a:lnTo>
                  <a:pt x="538744" y="85177"/>
                </a:lnTo>
                <a:lnTo>
                  <a:pt x="628262" y="85177"/>
                </a:lnTo>
                <a:lnTo>
                  <a:pt x="628262" y="56423"/>
                </a:lnTo>
                <a:close/>
              </a:path>
              <a:path w="1764029" h="255904">
                <a:moveTo>
                  <a:pt x="628262" y="85177"/>
                </a:moveTo>
                <a:lnTo>
                  <a:pt x="594353" y="85177"/>
                </a:lnTo>
                <a:lnTo>
                  <a:pt x="594353" y="172524"/>
                </a:lnTo>
                <a:lnTo>
                  <a:pt x="628262" y="172524"/>
                </a:lnTo>
                <a:lnTo>
                  <a:pt x="628262" y="85177"/>
                </a:lnTo>
                <a:close/>
              </a:path>
              <a:path w="1764029" h="255904">
                <a:moveTo>
                  <a:pt x="480526" y="56423"/>
                </a:moveTo>
                <a:lnTo>
                  <a:pt x="447974" y="56423"/>
                </a:lnTo>
                <a:lnTo>
                  <a:pt x="402130" y="163573"/>
                </a:lnTo>
                <a:lnTo>
                  <a:pt x="434101" y="163573"/>
                </a:lnTo>
                <a:lnTo>
                  <a:pt x="480526" y="56423"/>
                </a:lnTo>
                <a:close/>
              </a:path>
              <a:path w="1764029" h="255904">
                <a:moveTo>
                  <a:pt x="713883" y="56423"/>
                </a:moveTo>
                <a:lnTo>
                  <a:pt x="679975" y="56423"/>
                </a:lnTo>
                <a:lnTo>
                  <a:pt x="679975" y="201278"/>
                </a:lnTo>
                <a:lnTo>
                  <a:pt x="713883" y="201278"/>
                </a:lnTo>
                <a:lnTo>
                  <a:pt x="713883" y="143228"/>
                </a:lnTo>
                <a:lnTo>
                  <a:pt x="780365" y="143228"/>
                </a:lnTo>
                <a:lnTo>
                  <a:pt x="767593" y="126138"/>
                </a:lnTo>
                <a:lnTo>
                  <a:pt x="775989" y="115016"/>
                </a:lnTo>
                <a:lnTo>
                  <a:pt x="713883" y="115016"/>
                </a:lnTo>
                <a:lnTo>
                  <a:pt x="713883" y="56423"/>
                </a:lnTo>
                <a:close/>
              </a:path>
              <a:path w="1764029" h="255904">
                <a:moveTo>
                  <a:pt x="780365" y="143228"/>
                </a:moveTo>
                <a:lnTo>
                  <a:pt x="740196" y="143228"/>
                </a:lnTo>
                <a:lnTo>
                  <a:pt x="783869" y="201278"/>
                </a:lnTo>
                <a:lnTo>
                  <a:pt x="823746" y="201278"/>
                </a:lnTo>
                <a:lnTo>
                  <a:pt x="780365" y="143228"/>
                </a:lnTo>
                <a:close/>
              </a:path>
              <a:path w="1764029" h="255904">
                <a:moveTo>
                  <a:pt x="820219" y="56423"/>
                </a:moveTo>
                <a:lnTo>
                  <a:pt x="783869" y="56423"/>
                </a:lnTo>
                <a:lnTo>
                  <a:pt x="741010" y="115016"/>
                </a:lnTo>
                <a:lnTo>
                  <a:pt x="775989" y="115016"/>
                </a:lnTo>
                <a:lnTo>
                  <a:pt x="820219" y="56423"/>
                </a:lnTo>
                <a:close/>
              </a:path>
              <a:path w="1764029" h="255904">
                <a:moveTo>
                  <a:pt x="879942" y="56423"/>
                </a:moveTo>
                <a:lnTo>
                  <a:pt x="847661" y="56423"/>
                </a:lnTo>
                <a:lnTo>
                  <a:pt x="847661" y="253904"/>
                </a:lnTo>
                <a:lnTo>
                  <a:pt x="881569" y="253904"/>
                </a:lnTo>
                <a:lnTo>
                  <a:pt x="881569" y="183646"/>
                </a:lnTo>
                <a:lnTo>
                  <a:pt x="979700" y="183646"/>
                </a:lnTo>
                <a:lnTo>
                  <a:pt x="980649" y="182832"/>
                </a:lnTo>
                <a:lnTo>
                  <a:pt x="986769" y="175847"/>
                </a:lnTo>
                <a:lnTo>
                  <a:pt x="987881" y="174152"/>
                </a:lnTo>
                <a:lnTo>
                  <a:pt x="916020" y="174152"/>
                </a:lnTo>
                <a:lnTo>
                  <a:pt x="908696" y="172343"/>
                </a:lnTo>
                <a:lnTo>
                  <a:pt x="881027" y="137893"/>
                </a:lnTo>
                <a:lnTo>
                  <a:pt x="881027" y="119809"/>
                </a:lnTo>
                <a:lnTo>
                  <a:pt x="882925" y="111851"/>
                </a:lnTo>
                <a:lnTo>
                  <a:pt x="890521" y="98107"/>
                </a:lnTo>
                <a:lnTo>
                  <a:pt x="895675" y="92863"/>
                </a:lnTo>
                <a:lnTo>
                  <a:pt x="902185" y="89246"/>
                </a:lnTo>
                <a:lnTo>
                  <a:pt x="908696" y="85448"/>
                </a:lnTo>
                <a:lnTo>
                  <a:pt x="916020" y="83550"/>
                </a:lnTo>
                <a:lnTo>
                  <a:pt x="987704" y="83550"/>
                </a:lnTo>
                <a:lnTo>
                  <a:pt x="986769" y="82125"/>
                </a:lnTo>
                <a:lnTo>
                  <a:pt x="980887" y="75412"/>
                </a:lnTo>
                <a:lnTo>
                  <a:pt x="879942" y="75412"/>
                </a:lnTo>
                <a:lnTo>
                  <a:pt x="879942" y="56423"/>
                </a:lnTo>
                <a:close/>
              </a:path>
              <a:path w="1764029" h="255904">
                <a:moveTo>
                  <a:pt x="979700" y="183646"/>
                </a:moveTo>
                <a:lnTo>
                  <a:pt x="881569" y="183646"/>
                </a:lnTo>
                <a:lnTo>
                  <a:pt x="890877" y="192191"/>
                </a:lnTo>
                <a:lnTo>
                  <a:pt x="901711" y="198294"/>
                </a:lnTo>
                <a:lnTo>
                  <a:pt x="914070" y="201956"/>
                </a:lnTo>
                <a:lnTo>
                  <a:pt x="927955" y="203177"/>
                </a:lnTo>
                <a:lnTo>
                  <a:pt x="938246" y="202601"/>
                </a:lnTo>
                <a:lnTo>
                  <a:pt x="979700" y="183646"/>
                </a:lnTo>
                <a:close/>
              </a:path>
              <a:path w="1764029" h="255904">
                <a:moveTo>
                  <a:pt x="987704" y="83550"/>
                </a:moveTo>
                <a:lnTo>
                  <a:pt x="924158" y="83550"/>
                </a:lnTo>
                <a:lnTo>
                  <a:pt x="933093" y="84330"/>
                </a:lnTo>
                <a:lnTo>
                  <a:pt x="941180" y="86669"/>
                </a:lnTo>
                <a:lnTo>
                  <a:pt x="966255" y="119170"/>
                </a:lnTo>
                <a:lnTo>
                  <a:pt x="967018" y="128851"/>
                </a:lnTo>
                <a:lnTo>
                  <a:pt x="966255" y="138531"/>
                </a:lnTo>
                <a:lnTo>
                  <a:pt x="941180" y="171032"/>
                </a:lnTo>
                <a:lnTo>
                  <a:pt x="924158" y="174152"/>
                </a:lnTo>
                <a:lnTo>
                  <a:pt x="987881" y="174152"/>
                </a:lnTo>
                <a:lnTo>
                  <a:pt x="1001468" y="128851"/>
                </a:lnTo>
                <a:lnTo>
                  <a:pt x="1000875" y="118187"/>
                </a:lnTo>
                <a:lnTo>
                  <a:pt x="999095" y="108167"/>
                </a:lnTo>
                <a:lnTo>
                  <a:pt x="996128" y="98791"/>
                </a:lnTo>
                <a:lnTo>
                  <a:pt x="991974" y="90060"/>
                </a:lnTo>
                <a:lnTo>
                  <a:pt x="987704" y="83550"/>
                </a:lnTo>
                <a:close/>
              </a:path>
              <a:path w="1764029" h="255904">
                <a:moveTo>
                  <a:pt x="927955" y="54796"/>
                </a:moveTo>
                <a:lnTo>
                  <a:pt x="889300" y="66392"/>
                </a:lnTo>
                <a:lnTo>
                  <a:pt x="879942" y="75412"/>
                </a:lnTo>
                <a:lnTo>
                  <a:pt x="980887" y="75412"/>
                </a:lnTo>
                <a:lnTo>
                  <a:pt x="938246" y="55372"/>
                </a:lnTo>
                <a:lnTo>
                  <a:pt x="927955" y="54796"/>
                </a:lnTo>
                <a:close/>
              </a:path>
              <a:path w="1764029" h="255904">
                <a:moveTo>
                  <a:pt x="1019035" y="217554"/>
                </a:moveTo>
                <a:lnTo>
                  <a:pt x="1005471" y="242511"/>
                </a:lnTo>
                <a:lnTo>
                  <a:pt x="1009992" y="246670"/>
                </a:lnTo>
                <a:lnTo>
                  <a:pt x="1015780" y="249925"/>
                </a:lnTo>
                <a:lnTo>
                  <a:pt x="1029885" y="254627"/>
                </a:lnTo>
                <a:lnTo>
                  <a:pt x="1037028" y="255802"/>
                </a:lnTo>
                <a:lnTo>
                  <a:pt x="1044263" y="255802"/>
                </a:lnTo>
                <a:lnTo>
                  <a:pt x="1083613" y="240408"/>
                </a:lnTo>
                <a:lnTo>
                  <a:pt x="1092897" y="227591"/>
                </a:lnTo>
                <a:lnTo>
                  <a:pt x="1039470" y="227591"/>
                </a:lnTo>
                <a:lnTo>
                  <a:pt x="1034949" y="226687"/>
                </a:lnTo>
                <a:lnTo>
                  <a:pt x="1030428" y="224878"/>
                </a:lnTo>
                <a:lnTo>
                  <a:pt x="1026088" y="223070"/>
                </a:lnTo>
                <a:lnTo>
                  <a:pt x="1022290" y="220628"/>
                </a:lnTo>
                <a:lnTo>
                  <a:pt x="1019035" y="217554"/>
                </a:lnTo>
                <a:close/>
              </a:path>
              <a:path w="1764029" h="255904">
                <a:moveTo>
                  <a:pt x="1043991" y="56423"/>
                </a:moveTo>
                <a:lnTo>
                  <a:pt x="1008726" y="56423"/>
                </a:lnTo>
                <a:lnTo>
                  <a:pt x="1071932" y="201821"/>
                </a:lnTo>
                <a:lnTo>
                  <a:pt x="1069492" y="207517"/>
                </a:lnTo>
                <a:lnTo>
                  <a:pt x="1066236" y="214751"/>
                </a:lnTo>
                <a:lnTo>
                  <a:pt x="1062613" y="219905"/>
                </a:lnTo>
                <a:lnTo>
                  <a:pt x="1058533" y="223070"/>
                </a:lnTo>
                <a:lnTo>
                  <a:pt x="1054843" y="226054"/>
                </a:lnTo>
                <a:lnTo>
                  <a:pt x="1049964" y="227591"/>
                </a:lnTo>
                <a:lnTo>
                  <a:pt x="1092897" y="227591"/>
                </a:lnTo>
                <a:lnTo>
                  <a:pt x="1095142" y="223861"/>
                </a:lnTo>
                <a:lnTo>
                  <a:pt x="1100140" y="212943"/>
                </a:lnTo>
                <a:lnTo>
                  <a:pt x="1121532" y="163573"/>
                </a:lnTo>
                <a:lnTo>
                  <a:pt x="1089565" y="163573"/>
                </a:lnTo>
                <a:lnTo>
                  <a:pt x="1043991" y="56423"/>
                </a:lnTo>
                <a:close/>
              </a:path>
              <a:path w="1764029" h="255904">
                <a:moveTo>
                  <a:pt x="1167960" y="56423"/>
                </a:moveTo>
                <a:lnTo>
                  <a:pt x="1135406" y="56423"/>
                </a:lnTo>
                <a:lnTo>
                  <a:pt x="1089565" y="163573"/>
                </a:lnTo>
                <a:lnTo>
                  <a:pt x="1121532" y="163573"/>
                </a:lnTo>
                <a:lnTo>
                  <a:pt x="1167960" y="56423"/>
                </a:lnTo>
                <a:close/>
              </a:path>
              <a:path w="1764029" h="255904">
                <a:moveTo>
                  <a:pt x="1335034" y="158147"/>
                </a:moveTo>
                <a:lnTo>
                  <a:pt x="1322374" y="158147"/>
                </a:lnTo>
                <a:lnTo>
                  <a:pt x="1317045" y="160227"/>
                </a:lnTo>
                <a:lnTo>
                  <a:pt x="1312699" y="164386"/>
                </a:lnTo>
                <a:lnTo>
                  <a:pt x="1308542" y="168546"/>
                </a:lnTo>
                <a:lnTo>
                  <a:pt x="1306469" y="173971"/>
                </a:lnTo>
                <a:lnTo>
                  <a:pt x="1306469" y="187173"/>
                </a:lnTo>
                <a:lnTo>
                  <a:pt x="1308637" y="192598"/>
                </a:lnTo>
                <a:lnTo>
                  <a:pt x="1312972" y="196938"/>
                </a:lnTo>
                <a:lnTo>
                  <a:pt x="1317317" y="201097"/>
                </a:lnTo>
                <a:lnTo>
                  <a:pt x="1322563" y="203177"/>
                </a:lnTo>
                <a:lnTo>
                  <a:pt x="1334856" y="203177"/>
                </a:lnTo>
                <a:lnTo>
                  <a:pt x="1340102" y="201097"/>
                </a:lnTo>
                <a:lnTo>
                  <a:pt x="1344447" y="196938"/>
                </a:lnTo>
                <a:lnTo>
                  <a:pt x="1348782" y="192598"/>
                </a:lnTo>
                <a:lnTo>
                  <a:pt x="1350950" y="187173"/>
                </a:lnTo>
                <a:lnTo>
                  <a:pt x="1350950" y="173971"/>
                </a:lnTo>
                <a:lnTo>
                  <a:pt x="1348782" y="168546"/>
                </a:lnTo>
                <a:lnTo>
                  <a:pt x="1344447" y="164386"/>
                </a:lnTo>
                <a:lnTo>
                  <a:pt x="1340280" y="160227"/>
                </a:lnTo>
                <a:lnTo>
                  <a:pt x="1335034" y="158147"/>
                </a:lnTo>
                <a:close/>
              </a:path>
              <a:path w="1764029" h="255904">
                <a:moveTo>
                  <a:pt x="1256586" y="85177"/>
                </a:moveTo>
                <a:lnTo>
                  <a:pt x="1222681" y="85177"/>
                </a:lnTo>
                <a:lnTo>
                  <a:pt x="1222681" y="201278"/>
                </a:lnTo>
                <a:lnTo>
                  <a:pt x="1256586" y="201278"/>
                </a:lnTo>
                <a:lnTo>
                  <a:pt x="1256586" y="85177"/>
                </a:lnTo>
                <a:close/>
              </a:path>
              <a:path w="1764029" h="255904">
                <a:moveTo>
                  <a:pt x="1307317" y="56423"/>
                </a:moveTo>
                <a:lnTo>
                  <a:pt x="1171677" y="56423"/>
                </a:lnTo>
                <a:lnTo>
                  <a:pt x="1171677" y="85177"/>
                </a:lnTo>
                <a:lnTo>
                  <a:pt x="1307317" y="85177"/>
                </a:lnTo>
                <a:lnTo>
                  <a:pt x="1307317" y="56423"/>
                </a:lnTo>
                <a:close/>
              </a:path>
              <a:path w="1764029" h="255904">
                <a:moveTo>
                  <a:pt x="1416906" y="56423"/>
                </a:moveTo>
                <a:lnTo>
                  <a:pt x="1384624" y="56423"/>
                </a:lnTo>
                <a:lnTo>
                  <a:pt x="1384624" y="253904"/>
                </a:lnTo>
                <a:lnTo>
                  <a:pt x="1418539" y="253904"/>
                </a:lnTo>
                <a:lnTo>
                  <a:pt x="1418539" y="183646"/>
                </a:lnTo>
                <a:lnTo>
                  <a:pt x="1516665" y="183646"/>
                </a:lnTo>
                <a:lnTo>
                  <a:pt x="1517613" y="182832"/>
                </a:lnTo>
                <a:lnTo>
                  <a:pt x="1523736" y="175847"/>
                </a:lnTo>
                <a:lnTo>
                  <a:pt x="1524849" y="174152"/>
                </a:lnTo>
                <a:lnTo>
                  <a:pt x="1452988" y="174152"/>
                </a:lnTo>
                <a:lnTo>
                  <a:pt x="1445659" y="172343"/>
                </a:lnTo>
                <a:lnTo>
                  <a:pt x="1417995" y="137893"/>
                </a:lnTo>
                <a:lnTo>
                  <a:pt x="1417995" y="119809"/>
                </a:lnTo>
                <a:lnTo>
                  <a:pt x="1419890" y="111851"/>
                </a:lnTo>
                <a:lnTo>
                  <a:pt x="1427492" y="98107"/>
                </a:lnTo>
                <a:lnTo>
                  <a:pt x="1432643" y="92863"/>
                </a:lnTo>
                <a:lnTo>
                  <a:pt x="1439156" y="89246"/>
                </a:lnTo>
                <a:lnTo>
                  <a:pt x="1445659" y="85448"/>
                </a:lnTo>
                <a:lnTo>
                  <a:pt x="1452988" y="83550"/>
                </a:lnTo>
                <a:lnTo>
                  <a:pt x="1524671" y="83550"/>
                </a:lnTo>
                <a:lnTo>
                  <a:pt x="1523736" y="82125"/>
                </a:lnTo>
                <a:lnTo>
                  <a:pt x="1517851" y="75412"/>
                </a:lnTo>
                <a:lnTo>
                  <a:pt x="1416906" y="75412"/>
                </a:lnTo>
                <a:lnTo>
                  <a:pt x="1416906" y="56423"/>
                </a:lnTo>
                <a:close/>
              </a:path>
              <a:path w="1764029" h="255904">
                <a:moveTo>
                  <a:pt x="1516665" y="183646"/>
                </a:moveTo>
                <a:lnTo>
                  <a:pt x="1418539" y="183646"/>
                </a:lnTo>
                <a:lnTo>
                  <a:pt x="1427845" y="192191"/>
                </a:lnTo>
                <a:lnTo>
                  <a:pt x="1438677" y="198294"/>
                </a:lnTo>
                <a:lnTo>
                  <a:pt x="1451036" y="201956"/>
                </a:lnTo>
                <a:lnTo>
                  <a:pt x="1464925" y="203177"/>
                </a:lnTo>
                <a:lnTo>
                  <a:pt x="1475215" y="202601"/>
                </a:lnTo>
                <a:lnTo>
                  <a:pt x="1516665" y="183646"/>
                </a:lnTo>
                <a:close/>
              </a:path>
              <a:path w="1764029" h="255904">
                <a:moveTo>
                  <a:pt x="1524671" y="83550"/>
                </a:moveTo>
                <a:lnTo>
                  <a:pt x="1461124" y="83550"/>
                </a:lnTo>
                <a:lnTo>
                  <a:pt x="1470059" y="84330"/>
                </a:lnTo>
                <a:lnTo>
                  <a:pt x="1478145" y="86669"/>
                </a:lnTo>
                <a:lnTo>
                  <a:pt x="1503219" y="119170"/>
                </a:lnTo>
                <a:lnTo>
                  <a:pt x="1503981" y="128851"/>
                </a:lnTo>
                <a:lnTo>
                  <a:pt x="1503219" y="138531"/>
                </a:lnTo>
                <a:lnTo>
                  <a:pt x="1478145" y="171032"/>
                </a:lnTo>
                <a:lnTo>
                  <a:pt x="1461124" y="174152"/>
                </a:lnTo>
                <a:lnTo>
                  <a:pt x="1524849" y="174152"/>
                </a:lnTo>
                <a:lnTo>
                  <a:pt x="1538431" y="128851"/>
                </a:lnTo>
                <a:lnTo>
                  <a:pt x="1537838" y="118187"/>
                </a:lnTo>
                <a:lnTo>
                  <a:pt x="1536059" y="108167"/>
                </a:lnTo>
                <a:lnTo>
                  <a:pt x="1533094" y="98791"/>
                </a:lnTo>
                <a:lnTo>
                  <a:pt x="1528944" y="90060"/>
                </a:lnTo>
                <a:lnTo>
                  <a:pt x="1524671" y="83550"/>
                </a:lnTo>
                <a:close/>
              </a:path>
              <a:path w="1764029" h="255904">
                <a:moveTo>
                  <a:pt x="1464925" y="54796"/>
                </a:moveTo>
                <a:lnTo>
                  <a:pt x="1426268" y="66392"/>
                </a:lnTo>
                <a:lnTo>
                  <a:pt x="1416906" y="75412"/>
                </a:lnTo>
                <a:lnTo>
                  <a:pt x="1517851" y="75412"/>
                </a:lnTo>
                <a:lnTo>
                  <a:pt x="1475215" y="55372"/>
                </a:lnTo>
                <a:lnTo>
                  <a:pt x="1464925" y="54796"/>
                </a:lnTo>
                <a:close/>
              </a:path>
              <a:path w="1764029" h="255904">
                <a:moveTo>
                  <a:pt x="1677432" y="0"/>
                </a:moveTo>
                <a:lnTo>
                  <a:pt x="1645422" y="0"/>
                </a:lnTo>
                <a:lnTo>
                  <a:pt x="1645422" y="54525"/>
                </a:lnTo>
                <a:lnTo>
                  <a:pt x="1625876" y="56898"/>
                </a:lnTo>
                <a:lnTo>
                  <a:pt x="1581675" y="76225"/>
                </a:lnTo>
                <a:lnTo>
                  <a:pt x="1560825" y="112693"/>
                </a:lnTo>
                <a:lnTo>
                  <a:pt x="1559435" y="128579"/>
                </a:lnTo>
                <a:lnTo>
                  <a:pt x="1560825" y="144618"/>
                </a:lnTo>
                <a:lnTo>
                  <a:pt x="1581675" y="181747"/>
                </a:lnTo>
                <a:lnTo>
                  <a:pt x="1625876" y="201329"/>
                </a:lnTo>
                <a:lnTo>
                  <a:pt x="1645422" y="203720"/>
                </a:lnTo>
                <a:lnTo>
                  <a:pt x="1645422" y="253904"/>
                </a:lnTo>
                <a:lnTo>
                  <a:pt x="1677432" y="253904"/>
                </a:lnTo>
                <a:lnTo>
                  <a:pt x="1677432" y="203448"/>
                </a:lnTo>
                <a:lnTo>
                  <a:pt x="1696978" y="201058"/>
                </a:lnTo>
                <a:lnTo>
                  <a:pt x="1714119" y="196599"/>
                </a:lnTo>
                <a:lnTo>
                  <a:pt x="1728853" y="190072"/>
                </a:lnTo>
                <a:lnTo>
                  <a:pt x="1741178" y="181476"/>
                </a:lnTo>
                <a:lnTo>
                  <a:pt x="1747017" y="175237"/>
                </a:lnTo>
                <a:lnTo>
                  <a:pt x="1645422" y="175237"/>
                </a:lnTo>
                <a:lnTo>
                  <a:pt x="1632859" y="173440"/>
                </a:lnTo>
                <a:lnTo>
                  <a:pt x="1595984" y="147161"/>
                </a:lnTo>
                <a:lnTo>
                  <a:pt x="1592796" y="128579"/>
                </a:lnTo>
                <a:lnTo>
                  <a:pt x="1593593" y="118966"/>
                </a:lnTo>
                <a:lnTo>
                  <a:pt x="1622026" y="87754"/>
                </a:lnTo>
                <a:lnTo>
                  <a:pt x="1645422" y="83279"/>
                </a:lnTo>
                <a:lnTo>
                  <a:pt x="1747865" y="83279"/>
                </a:lnTo>
                <a:lnTo>
                  <a:pt x="1741178" y="76225"/>
                </a:lnTo>
                <a:lnTo>
                  <a:pt x="1728853" y="67748"/>
                </a:lnTo>
                <a:lnTo>
                  <a:pt x="1714119" y="61306"/>
                </a:lnTo>
                <a:lnTo>
                  <a:pt x="1696978" y="56898"/>
                </a:lnTo>
                <a:lnTo>
                  <a:pt x="1677432" y="54525"/>
                </a:lnTo>
                <a:lnTo>
                  <a:pt x="1677432" y="0"/>
                </a:lnTo>
                <a:close/>
              </a:path>
              <a:path w="1764029" h="255904">
                <a:moveTo>
                  <a:pt x="1677432" y="83279"/>
                </a:moveTo>
                <a:lnTo>
                  <a:pt x="1645422" y="83279"/>
                </a:lnTo>
                <a:lnTo>
                  <a:pt x="1645422" y="175237"/>
                </a:lnTo>
                <a:lnTo>
                  <a:pt x="1677432" y="175237"/>
                </a:lnTo>
                <a:lnTo>
                  <a:pt x="1677432" y="83279"/>
                </a:lnTo>
                <a:close/>
              </a:path>
              <a:path w="1764029" h="255904">
                <a:moveTo>
                  <a:pt x="1747865" y="83279"/>
                </a:moveTo>
                <a:lnTo>
                  <a:pt x="1677432" y="83279"/>
                </a:lnTo>
                <a:lnTo>
                  <a:pt x="1689995" y="84940"/>
                </a:lnTo>
                <a:lnTo>
                  <a:pt x="1700828" y="87754"/>
                </a:lnTo>
                <a:lnTo>
                  <a:pt x="1729772" y="118865"/>
                </a:lnTo>
                <a:lnTo>
                  <a:pt x="1730603" y="128579"/>
                </a:lnTo>
                <a:lnTo>
                  <a:pt x="1727279" y="147161"/>
                </a:lnTo>
                <a:lnTo>
                  <a:pt x="1717309" y="161131"/>
                </a:lnTo>
                <a:lnTo>
                  <a:pt x="1700692" y="170490"/>
                </a:lnTo>
                <a:lnTo>
                  <a:pt x="1677432" y="175237"/>
                </a:lnTo>
                <a:lnTo>
                  <a:pt x="1747017" y="175237"/>
                </a:lnTo>
                <a:lnTo>
                  <a:pt x="1751031" y="170948"/>
                </a:lnTo>
                <a:lnTo>
                  <a:pt x="1758065" y="158622"/>
                </a:lnTo>
                <a:lnTo>
                  <a:pt x="1762285" y="144499"/>
                </a:lnTo>
                <a:lnTo>
                  <a:pt x="1763691" y="128579"/>
                </a:lnTo>
                <a:lnTo>
                  <a:pt x="1762285" y="112795"/>
                </a:lnTo>
                <a:lnTo>
                  <a:pt x="1758065" y="98808"/>
                </a:lnTo>
                <a:lnTo>
                  <a:pt x="1751031" y="86618"/>
                </a:lnTo>
                <a:lnTo>
                  <a:pt x="1747865" y="832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2501" y="3825875"/>
            <a:ext cx="8617947" cy="790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50A6930A-A061-3E5F-E1B5-5631186065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1354" y="0"/>
            <a:ext cx="11150204" cy="11309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DB3971-FDB9-9E19-0768-487B4B4E0A48}"/>
              </a:ext>
            </a:extLst>
          </p:cNvPr>
          <p:cNvSpPr txBox="1"/>
          <p:nvPr/>
        </p:nvSpPr>
        <p:spPr>
          <a:xfrm>
            <a:off x="13896975" y="670351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ROSSTUDOTRIAD</a:t>
            </a:r>
            <a:endParaRPr lang="ru-RU" sz="2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43718" y="5556"/>
            <a:ext cx="10460381" cy="1130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4053" y="3141265"/>
            <a:ext cx="3540760" cy="6734175"/>
            <a:chOff x="94053" y="3141265"/>
            <a:chExt cx="3540760" cy="6734175"/>
          </a:xfrm>
        </p:grpSpPr>
        <p:sp>
          <p:nvSpPr>
            <p:cNvPr id="4" name="object 4"/>
            <p:cNvSpPr/>
            <p:nvPr/>
          </p:nvSpPr>
          <p:spPr>
            <a:xfrm>
              <a:off x="785142" y="3141265"/>
              <a:ext cx="2158365" cy="4378325"/>
            </a:xfrm>
            <a:custGeom>
              <a:avLst/>
              <a:gdLst/>
              <a:ahLst/>
              <a:cxnLst/>
              <a:rect l="l" t="t" r="r" b="b"/>
              <a:pathLst>
                <a:path w="2158365" h="4378325">
                  <a:moveTo>
                    <a:pt x="1079174" y="0"/>
                  </a:moveTo>
                  <a:lnTo>
                    <a:pt x="954509" y="309"/>
                  </a:lnTo>
                  <a:lnTo>
                    <a:pt x="906256" y="1044"/>
                  </a:lnTo>
                  <a:lnTo>
                    <a:pt x="865106" y="2475"/>
                  </a:lnTo>
                  <a:lnTo>
                    <a:pt x="797270" y="8355"/>
                  </a:lnTo>
                  <a:lnTo>
                    <a:pt x="748446" y="16307"/>
                  </a:lnTo>
                  <a:lnTo>
                    <a:pt x="700533" y="26754"/>
                  </a:lnTo>
                  <a:lnTo>
                    <a:pt x="653599" y="39628"/>
                  </a:lnTo>
                  <a:lnTo>
                    <a:pt x="607713" y="54860"/>
                  </a:lnTo>
                  <a:lnTo>
                    <a:pt x="562945" y="72381"/>
                  </a:lnTo>
                  <a:lnTo>
                    <a:pt x="519362" y="92121"/>
                  </a:lnTo>
                  <a:lnTo>
                    <a:pt x="477035" y="114013"/>
                  </a:lnTo>
                  <a:lnTo>
                    <a:pt x="436031" y="137987"/>
                  </a:lnTo>
                  <a:lnTo>
                    <a:pt x="396421" y="163974"/>
                  </a:lnTo>
                  <a:lnTo>
                    <a:pt x="358272" y="191905"/>
                  </a:lnTo>
                  <a:lnTo>
                    <a:pt x="321653" y="221712"/>
                  </a:lnTo>
                  <a:lnTo>
                    <a:pt x="286635" y="253325"/>
                  </a:lnTo>
                  <a:lnTo>
                    <a:pt x="253285" y="286675"/>
                  </a:lnTo>
                  <a:lnTo>
                    <a:pt x="221672" y="321694"/>
                  </a:lnTo>
                  <a:lnTo>
                    <a:pt x="191866" y="358313"/>
                  </a:lnTo>
                  <a:lnTo>
                    <a:pt x="163935" y="396462"/>
                  </a:lnTo>
                  <a:lnTo>
                    <a:pt x="137948" y="436073"/>
                  </a:lnTo>
                  <a:lnTo>
                    <a:pt x="113974" y="477077"/>
                  </a:lnTo>
                  <a:lnTo>
                    <a:pt x="92083" y="519405"/>
                  </a:lnTo>
                  <a:lnTo>
                    <a:pt x="72343" y="562988"/>
                  </a:lnTo>
                  <a:lnTo>
                    <a:pt x="54822" y="607757"/>
                  </a:lnTo>
                  <a:lnTo>
                    <a:pt x="39590" y="653643"/>
                  </a:lnTo>
                  <a:lnTo>
                    <a:pt x="26717" y="700578"/>
                  </a:lnTo>
                  <a:lnTo>
                    <a:pt x="16269" y="748491"/>
                  </a:lnTo>
                  <a:lnTo>
                    <a:pt x="8318" y="797316"/>
                  </a:lnTo>
                  <a:lnTo>
                    <a:pt x="2437" y="865148"/>
                  </a:lnTo>
                  <a:lnTo>
                    <a:pt x="1005" y="906298"/>
                  </a:lnTo>
                  <a:lnTo>
                    <a:pt x="270" y="954551"/>
                  </a:lnTo>
                  <a:lnTo>
                    <a:pt x="0" y="1011619"/>
                  </a:lnTo>
                  <a:lnTo>
                    <a:pt x="0" y="3366685"/>
                  </a:lnTo>
                  <a:lnTo>
                    <a:pt x="270" y="3423752"/>
                  </a:lnTo>
                  <a:lnTo>
                    <a:pt x="1005" y="3472004"/>
                  </a:lnTo>
                  <a:lnTo>
                    <a:pt x="2437" y="3513153"/>
                  </a:lnTo>
                  <a:lnTo>
                    <a:pt x="8318" y="3580989"/>
                  </a:lnTo>
                  <a:lnTo>
                    <a:pt x="16269" y="3629812"/>
                  </a:lnTo>
                  <a:lnTo>
                    <a:pt x="26717" y="3677726"/>
                  </a:lnTo>
                  <a:lnTo>
                    <a:pt x="39590" y="3724660"/>
                  </a:lnTo>
                  <a:lnTo>
                    <a:pt x="54822" y="3770545"/>
                  </a:lnTo>
                  <a:lnTo>
                    <a:pt x="72343" y="3815314"/>
                  </a:lnTo>
                  <a:lnTo>
                    <a:pt x="92083" y="3858896"/>
                  </a:lnTo>
                  <a:lnTo>
                    <a:pt x="113974" y="3901224"/>
                  </a:lnTo>
                  <a:lnTo>
                    <a:pt x="137948" y="3942227"/>
                  </a:lnTo>
                  <a:lnTo>
                    <a:pt x="163935" y="3981838"/>
                  </a:lnTo>
                  <a:lnTo>
                    <a:pt x="191866" y="4019987"/>
                  </a:lnTo>
                  <a:lnTo>
                    <a:pt x="221672" y="4056605"/>
                  </a:lnTo>
                  <a:lnTo>
                    <a:pt x="253285" y="4091624"/>
                  </a:lnTo>
                  <a:lnTo>
                    <a:pt x="286635" y="4124974"/>
                  </a:lnTo>
                  <a:lnTo>
                    <a:pt x="321653" y="4156587"/>
                  </a:lnTo>
                  <a:lnTo>
                    <a:pt x="358272" y="4186393"/>
                  </a:lnTo>
                  <a:lnTo>
                    <a:pt x="396421" y="4214324"/>
                  </a:lnTo>
                  <a:lnTo>
                    <a:pt x="436031" y="4240311"/>
                  </a:lnTo>
                  <a:lnTo>
                    <a:pt x="477035" y="4264284"/>
                  </a:lnTo>
                  <a:lnTo>
                    <a:pt x="519362" y="4286176"/>
                  </a:lnTo>
                  <a:lnTo>
                    <a:pt x="562945" y="4305916"/>
                  </a:lnTo>
                  <a:lnTo>
                    <a:pt x="607713" y="4323437"/>
                  </a:lnTo>
                  <a:lnTo>
                    <a:pt x="653599" y="4338668"/>
                  </a:lnTo>
                  <a:lnTo>
                    <a:pt x="700533" y="4351542"/>
                  </a:lnTo>
                  <a:lnTo>
                    <a:pt x="748446" y="4361989"/>
                  </a:lnTo>
                  <a:lnTo>
                    <a:pt x="797270" y="4369941"/>
                  </a:lnTo>
                  <a:lnTo>
                    <a:pt x="865106" y="4375822"/>
                  </a:lnTo>
                  <a:lnTo>
                    <a:pt x="906256" y="4377253"/>
                  </a:lnTo>
                  <a:lnTo>
                    <a:pt x="954509" y="4377988"/>
                  </a:lnTo>
                  <a:lnTo>
                    <a:pt x="1079174" y="4378298"/>
                  </a:lnTo>
                  <a:lnTo>
                    <a:pt x="1203833" y="4377988"/>
                  </a:lnTo>
                  <a:lnTo>
                    <a:pt x="1252085" y="4377253"/>
                  </a:lnTo>
                  <a:lnTo>
                    <a:pt x="1293234" y="4375822"/>
                  </a:lnTo>
                  <a:lnTo>
                    <a:pt x="1361071" y="4369941"/>
                  </a:lnTo>
                  <a:lnTo>
                    <a:pt x="1409895" y="4361989"/>
                  </a:lnTo>
                  <a:lnTo>
                    <a:pt x="1457809" y="4351542"/>
                  </a:lnTo>
                  <a:lnTo>
                    <a:pt x="1504743" y="4338668"/>
                  </a:lnTo>
                  <a:lnTo>
                    <a:pt x="1550629" y="4323437"/>
                  </a:lnTo>
                  <a:lnTo>
                    <a:pt x="1595397" y="4305916"/>
                  </a:lnTo>
                  <a:lnTo>
                    <a:pt x="1638980" y="4286176"/>
                  </a:lnTo>
                  <a:lnTo>
                    <a:pt x="1681307" y="4264284"/>
                  </a:lnTo>
                  <a:lnTo>
                    <a:pt x="1722311" y="4240311"/>
                  </a:lnTo>
                  <a:lnTo>
                    <a:pt x="1761921" y="4214324"/>
                  </a:lnTo>
                  <a:lnTo>
                    <a:pt x="1800070" y="4186393"/>
                  </a:lnTo>
                  <a:lnTo>
                    <a:pt x="1836688" y="4156587"/>
                  </a:lnTo>
                  <a:lnTo>
                    <a:pt x="1871707" y="4124974"/>
                  </a:lnTo>
                  <a:lnTo>
                    <a:pt x="1905056" y="4091624"/>
                  </a:lnTo>
                  <a:lnTo>
                    <a:pt x="1936669" y="4056605"/>
                  </a:lnTo>
                  <a:lnTo>
                    <a:pt x="1966475" y="4019987"/>
                  </a:lnTo>
                  <a:lnTo>
                    <a:pt x="1994405" y="3981838"/>
                  </a:lnTo>
                  <a:lnTo>
                    <a:pt x="2020392" y="3942227"/>
                  </a:lnTo>
                  <a:lnTo>
                    <a:pt x="2044365" y="3901224"/>
                  </a:lnTo>
                  <a:lnTo>
                    <a:pt x="2066256" y="3858896"/>
                  </a:lnTo>
                  <a:lnTo>
                    <a:pt x="2085997" y="3815314"/>
                  </a:lnTo>
                  <a:lnTo>
                    <a:pt x="2103517" y="3770545"/>
                  </a:lnTo>
                  <a:lnTo>
                    <a:pt x="2118748" y="3724660"/>
                  </a:lnTo>
                  <a:lnTo>
                    <a:pt x="2131622" y="3677726"/>
                  </a:lnTo>
                  <a:lnTo>
                    <a:pt x="2142069" y="3629812"/>
                  </a:lnTo>
                  <a:lnTo>
                    <a:pt x="2150021" y="3580989"/>
                  </a:lnTo>
                  <a:lnTo>
                    <a:pt x="2155901" y="3513153"/>
                  </a:lnTo>
                  <a:lnTo>
                    <a:pt x="2157332" y="3472004"/>
                  </a:lnTo>
                  <a:lnTo>
                    <a:pt x="2158067" y="3423751"/>
                  </a:lnTo>
                  <a:lnTo>
                    <a:pt x="2158338" y="3366685"/>
                  </a:lnTo>
                  <a:lnTo>
                    <a:pt x="2158338" y="1011619"/>
                  </a:lnTo>
                  <a:lnTo>
                    <a:pt x="2158067" y="954551"/>
                  </a:lnTo>
                  <a:lnTo>
                    <a:pt x="2157332" y="906298"/>
                  </a:lnTo>
                  <a:lnTo>
                    <a:pt x="2155901" y="865148"/>
                  </a:lnTo>
                  <a:lnTo>
                    <a:pt x="2150021" y="797316"/>
                  </a:lnTo>
                  <a:lnTo>
                    <a:pt x="2142069" y="748491"/>
                  </a:lnTo>
                  <a:lnTo>
                    <a:pt x="2131622" y="700578"/>
                  </a:lnTo>
                  <a:lnTo>
                    <a:pt x="2118748" y="653643"/>
                  </a:lnTo>
                  <a:lnTo>
                    <a:pt x="2103517" y="607757"/>
                  </a:lnTo>
                  <a:lnTo>
                    <a:pt x="2085997" y="562988"/>
                  </a:lnTo>
                  <a:lnTo>
                    <a:pt x="2066256" y="519405"/>
                  </a:lnTo>
                  <a:lnTo>
                    <a:pt x="2044365" y="477077"/>
                  </a:lnTo>
                  <a:lnTo>
                    <a:pt x="2020392" y="436073"/>
                  </a:lnTo>
                  <a:lnTo>
                    <a:pt x="1994405" y="396462"/>
                  </a:lnTo>
                  <a:lnTo>
                    <a:pt x="1966475" y="358313"/>
                  </a:lnTo>
                  <a:lnTo>
                    <a:pt x="1936669" y="321694"/>
                  </a:lnTo>
                  <a:lnTo>
                    <a:pt x="1905056" y="286675"/>
                  </a:lnTo>
                  <a:lnTo>
                    <a:pt x="1871707" y="253325"/>
                  </a:lnTo>
                  <a:lnTo>
                    <a:pt x="1836688" y="221712"/>
                  </a:lnTo>
                  <a:lnTo>
                    <a:pt x="1800070" y="191905"/>
                  </a:lnTo>
                  <a:lnTo>
                    <a:pt x="1761921" y="163974"/>
                  </a:lnTo>
                  <a:lnTo>
                    <a:pt x="1722311" y="137987"/>
                  </a:lnTo>
                  <a:lnTo>
                    <a:pt x="1681307" y="114013"/>
                  </a:lnTo>
                  <a:lnTo>
                    <a:pt x="1638980" y="92121"/>
                  </a:lnTo>
                  <a:lnTo>
                    <a:pt x="1595397" y="72381"/>
                  </a:lnTo>
                  <a:lnTo>
                    <a:pt x="1550629" y="54860"/>
                  </a:lnTo>
                  <a:lnTo>
                    <a:pt x="1504743" y="39628"/>
                  </a:lnTo>
                  <a:lnTo>
                    <a:pt x="1457809" y="26754"/>
                  </a:lnTo>
                  <a:lnTo>
                    <a:pt x="1409895" y="16307"/>
                  </a:lnTo>
                  <a:lnTo>
                    <a:pt x="1361071" y="8355"/>
                  </a:lnTo>
                  <a:lnTo>
                    <a:pt x="1293234" y="2475"/>
                  </a:lnTo>
                  <a:lnTo>
                    <a:pt x="1252085" y="1044"/>
                  </a:lnTo>
                  <a:lnTo>
                    <a:pt x="1203833" y="309"/>
                  </a:lnTo>
                  <a:lnTo>
                    <a:pt x="1079174" y="0"/>
                  </a:lnTo>
                  <a:close/>
                </a:path>
              </a:pathLst>
            </a:custGeom>
            <a:solidFill>
              <a:srgbClr val="FB9C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053" y="3718515"/>
              <a:ext cx="3540300" cy="6156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6388" y="4147308"/>
              <a:ext cx="2555632" cy="5171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193431" y="2712472"/>
            <a:ext cx="3540760" cy="6607175"/>
            <a:chOff x="3193431" y="2712472"/>
            <a:chExt cx="3540760" cy="6607175"/>
          </a:xfrm>
        </p:grpSpPr>
        <p:sp>
          <p:nvSpPr>
            <p:cNvPr id="8" name="object 8"/>
            <p:cNvSpPr/>
            <p:nvPr/>
          </p:nvSpPr>
          <p:spPr>
            <a:xfrm>
              <a:off x="3884527" y="4940779"/>
              <a:ext cx="2158365" cy="4378325"/>
            </a:xfrm>
            <a:custGeom>
              <a:avLst/>
              <a:gdLst/>
              <a:ahLst/>
              <a:cxnLst/>
              <a:rect l="l" t="t" r="r" b="b"/>
              <a:pathLst>
                <a:path w="2158365" h="4378325">
                  <a:moveTo>
                    <a:pt x="1079164" y="4378298"/>
                  </a:moveTo>
                  <a:lnTo>
                    <a:pt x="1203828" y="4377988"/>
                  </a:lnTo>
                  <a:lnTo>
                    <a:pt x="1252082" y="4377253"/>
                  </a:lnTo>
                  <a:lnTo>
                    <a:pt x="1293232" y="4375822"/>
                  </a:lnTo>
                  <a:lnTo>
                    <a:pt x="1361068" y="4369942"/>
                  </a:lnTo>
                  <a:lnTo>
                    <a:pt x="1409892" y="4361990"/>
                  </a:lnTo>
                  <a:lnTo>
                    <a:pt x="1457805" y="4351543"/>
                  </a:lnTo>
                  <a:lnTo>
                    <a:pt x="1504739" y="4338669"/>
                  </a:lnTo>
                  <a:lnTo>
                    <a:pt x="1550624" y="4323437"/>
                  </a:lnTo>
                  <a:lnTo>
                    <a:pt x="1595393" y="4305916"/>
                  </a:lnTo>
                  <a:lnTo>
                    <a:pt x="1638975" y="4286176"/>
                  </a:lnTo>
                  <a:lnTo>
                    <a:pt x="1681303" y="4264284"/>
                  </a:lnTo>
                  <a:lnTo>
                    <a:pt x="1722306" y="4240310"/>
                  </a:lnTo>
                  <a:lnTo>
                    <a:pt x="1761917" y="4214323"/>
                  </a:lnTo>
                  <a:lnTo>
                    <a:pt x="1800066" y="4186392"/>
                  </a:lnTo>
                  <a:lnTo>
                    <a:pt x="1836684" y="4156585"/>
                  </a:lnTo>
                  <a:lnTo>
                    <a:pt x="1871703" y="4124973"/>
                  </a:lnTo>
                  <a:lnTo>
                    <a:pt x="1905053" y="4091622"/>
                  </a:lnTo>
                  <a:lnTo>
                    <a:pt x="1936666" y="4056603"/>
                  </a:lnTo>
                  <a:lnTo>
                    <a:pt x="1966472" y="4019984"/>
                  </a:lnTo>
                  <a:lnTo>
                    <a:pt x="1994403" y="3981835"/>
                  </a:lnTo>
                  <a:lnTo>
                    <a:pt x="2020390" y="3942224"/>
                  </a:lnTo>
                  <a:lnTo>
                    <a:pt x="2044363" y="3901220"/>
                  </a:lnTo>
                  <a:lnTo>
                    <a:pt x="2066255" y="3858892"/>
                  </a:lnTo>
                  <a:lnTo>
                    <a:pt x="2085995" y="3815309"/>
                  </a:lnTo>
                  <a:lnTo>
                    <a:pt x="2103516" y="3770540"/>
                  </a:lnTo>
                  <a:lnTo>
                    <a:pt x="2118747" y="3724654"/>
                  </a:lnTo>
                  <a:lnTo>
                    <a:pt x="2131621" y="3677719"/>
                  </a:lnTo>
                  <a:lnTo>
                    <a:pt x="2142068" y="3629806"/>
                  </a:lnTo>
                  <a:lnTo>
                    <a:pt x="2150020" y="3580982"/>
                  </a:lnTo>
                  <a:lnTo>
                    <a:pt x="2155901" y="3513149"/>
                  </a:lnTo>
                  <a:lnTo>
                    <a:pt x="2157332" y="3471999"/>
                  </a:lnTo>
                  <a:lnTo>
                    <a:pt x="2158067" y="3423746"/>
                  </a:lnTo>
                  <a:lnTo>
                    <a:pt x="2158338" y="3366678"/>
                  </a:lnTo>
                  <a:lnTo>
                    <a:pt x="2158338" y="1011612"/>
                  </a:lnTo>
                  <a:lnTo>
                    <a:pt x="2158067" y="954545"/>
                  </a:lnTo>
                  <a:lnTo>
                    <a:pt x="2157332" y="906293"/>
                  </a:lnTo>
                  <a:lnTo>
                    <a:pt x="2155901" y="865144"/>
                  </a:lnTo>
                  <a:lnTo>
                    <a:pt x="2150020" y="797308"/>
                  </a:lnTo>
                  <a:lnTo>
                    <a:pt x="2142068" y="748485"/>
                  </a:lnTo>
                  <a:lnTo>
                    <a:pt x="2131621" y="700572"/>
                  </a:lnTo>
                  <a:lnTo>
                    <a:pt x="2118747" y="653638"/>
                  </a:lnTo>
                  <a:lnTo>
                    <a:pt x="2103516" y="607752"/>
                  </a:lnTo>
                  <a:lnTo>
                    <a:pt x="2085995" y="562983"/>
                  </a:lnTo>
                  <a:lnTo>
                    <a:pt x="2066255" y="519401"/>
                  </a:lnTo>
                  <a:lnTo>
                    <a:pt x="2044363" y="477073"/>
                  </a:lnTo>
                  <a:lnTo>
                    <a:pt x="2020390" y="436070"/>
                  </a:lnTo>
                  <a:lnTo>
                    <a:pt x="1994403" y="396459"/>
                  </a:lnTo>
                  <a:lnTo>
                    <a:pt x="1966472" y="358310"/>
                  </a:lnTo>
                  <a:lnTo>
                    <a:pt x="1936666" y="321692"/>
                  </a:lnTo>
                  <a:lnTo>
                    <a:pt x="1905053" y="286673"/>
                  </a:lnTo>
                  <a:lnTo>
                    <a:pt x="1871703" y="253323"/>
                  </a:lnTo>
                  <a:lnTo>
                    <a:pt x="1836684" y="221710"/>
                  </a:lnTo>
                  <a:lnTo>
                    <a:pt x="1800066" y="191904"/>
                  </a:lnTo>
                  <a:lnTo>
                    <a:pt x="1761917" y="163973"/>
                  </a:lnTo>
                  <a:lnTo>
                    <a:pt x="1722306" y="137986"/>
                  </a:lnTo>
                  <a:lnTo>
                    <a:pt x="1681303" y="114013"/>
                  </a:lnTo>
                  <a:lnTo>
                    <a:pt x="1638975" y="92122"/>
                  </a:lnTo>
                  <a:lnTo>
                    <a:pt x="1595393" y="72381"/>
                  </a:lnTo>
                  <a:lnTo>
                    <a:pt x="1550624" y="54861"/>
                  </a:lnTo>
                  <a:lnTo>
                    <a:pt x="1504739" y="39629"/>
                  </a:lnTo>
                  <a:lnTo>
                    <a:pt x="1457805" y="26755"/>
                  </a:lnTo>
                  <a:lnTo>
                    <a:pt x="1409892" y="16308"/>
                  </a:lnTo>
                  <a:lnTo>
                    <a:pt x="1361068" y="8357"/>
                  </a:lnTo>
                  <a:lnTo>
                    <a:pt x="1293232" y="2476"/>
                  </a:lnTo>
                  <a:lnTo>
                    <a:pt x="1252082" y="1044"/>
                  </a:lnTo>
                  <a:lnTo>
                    <a:pt x="1203828" y="309"/>
                  </a:lnTo>
                  <a:lnTo>
                    <a:pt x="1079164" y="0"/>
                  </a:lnTo>
                  <a:lnTo>
                    <a:pt x="954504" y="309"/>
                  </a:lnTo>
                  <a:lnTo>
                    <a:pt x="906253" y="1044"/>
                  </a:lnTo>
                  <a:lnTo>
                    <a:pt x="865104" y="2476"/>
                  </a:lnTo>
                  <a:lnTo>
                    <a:pt x="797266" y="8357"/>
                  </a:lnTo>
                  <a:lnTo>
                    <a:pt x="748442" y="16308"/>
                  </a:lnTo>
                  <a:lnTo>
                    <a:pt x="700529" y="26755"/>
                  </a:lnTo>
                  <a:lnTo>
                    <a:pt x="653595" y="39629"/>
                  </a:lnTo>
                  <a:lnTo>
                    <a:pt x="607709" y="54861"/>
                  </a:lnTo>
                  <a:lnTo>
                    <a:pt x="562940" y="72381"/>
                  </a:lnTo>
                  <a:lnTo>
                    <a:pt x="519358" y="92122"/>
                  </a:lnTo>
                  <a:lnTo>
                    <a:pt x="477030" y="114013"/>
                  </a:lnTo>
                  <a:lnTo>
                    <a:pt x="436027" y="137986"/>
                  </a:lnTo>
                  <a:lnTo>
                    <a:pt x="396416" y="163973"/>
                  </a:lnTo>
                  <a:lnTo>
                    <a:pt x="358267" y="191904"/>
                  </a:lnTo>
                  <a:lnTo>
                    <a:pt x="321649" y="221710"/>
                  </a:lnTo>
                  <a:lnTo>
                    <a:pt x="286631" y="253323"/>
                  </a:lnTo>
                  <a:lnTo>
                    <a:pt x="253281" y="286673"/>
                  </a:lnTo>
                  <a:lnTo>
                    <a:pt x="221669" y="321692"/>
                  </a:lnTo>
                  <a:lnTo>
                    <a:pt x="191863" y="358310"/>
                  </a:lnTo>
                  <a:lnTo>
                    <a:pt x="163932" y="396459"/>
                  </a:lnTo>
                  <a:lnTo>
                    <a:pt x="137946" y="436070"/>
                  </a:lnTo>
                  <a:lnTo>
                    <a:pt x="113972" y="477073"/>
                  </a:lnTo>
                  <a:lnTo>
                    <a:pt x="92081" y="519401"/>
                  </a:lnTo>
                  <a:lnTo>
                    <a:pt x="72341" y="562983"/>
                  </a:lnTo>
                  <a:lnTo>
                    <a:pt x="54821" y="607752"/>
                  </a:lnTo>
                  <a:lnTo>
                    <a:pt x="39589" y="653638"/>
                  </a:lnTo>
                  <a:lnTo>
                    <a:pt x="26715" y="700572"/>
                  </a:lnTo>
                  <a:lnTo>
                    <a:pt x="16268" y="748485"/>
                  </a:lnTo>
                  <a:lnTo>
                    <a:pt x="8317" y="797308"/>
                  </a:lnTo>
                  <a:lnTo>
                    <a:pt x="2437" y="865144"/>
                  </a:lnTo>
                  <a:lnTo>
                    <a:pt x="1005" y="906294"/>
                  </a:lnTo>
                  <a:lnTo>
                    <a:pt x="270" y="954546"/>
                  </a:lnTo>
                  <a:lnTo>
                    <a:pt x="0" y="1011612"/>
                  </a:lnTo>
                  <a:lnTo>
                    <a:pt x="0" y="3366678"/>
                  </a:lnTo>
                  <a:lnTo>
                    <a:pt x="270" y="3423746"/>
                  </a:lnTo>
                  <a:lnTo>
                    <a:pt x="1005" y="3471999"/>
                  </a:lnTo>
                  <a:lnTo>
                    <a:pt x="2437" y="3513149"/>
                  </a:lnTo>
                  <a:lnTo>
                    <a:pt x="8317" y="3580982"/>
                  </a:lnTo>
                  <a:lnTo>
                    <a:pt x="16268" y="3629806"/>
                  </a:lnTo>
                  <a:lnTo>
                    <a:pt x="26715" y="3677719"/>
                  </a:lnTo>
                  <a:lnTo>
                    <a:pt x="39589" y="3724654"/>
                  </a:lnTo>
                  <a:lnTo>
                    <a:pt x="54821" y="3770540"/>
                  </a:lnTo>
                  <a:lnTo>
                    <a:pt x="72341" y="3815309"/>
                  </a:lnTo>
                  <a:lnTo>
                    <a:pt x="92081" y="3858892"/>
                  </a:lnTo>
                  <a:lnTo>
                    <a:pt x="113972" y="3901220"/>
                  </a:lnTo>
                  <a:lnTo>
                    <a:pt x="137946" y="3942224"/>
                  </a:lnTo>
                  <a:lnTo>
                    <a:pt x="163932" y="3981835"/>
                  </a:lnTo>
                  <a:lnTo>
                    <a:pt x="191863" y="4019984"/>
                  </a:lnTo>
                  <a:lnTo>
                    <a:pt x="221669" y="4056603"/>
                  </a:lnTo>
                  <a:lnTo>
                    <a:pt x="253281" y="4091622"/>
                  </a:lnTo>
                  <a:lnTo>
                    <a:pt x="286631" y="4124973"/>
                  </a:lnTo>
                  <a:lnTo>
                    <a:pt x="321649" y="4156585"/>
                  </a:lnTo>
                  <a:lnTo>
                    <a:pt x="358267" y="4186392"/>
                  </a:lnTo>
                  <a:lnTo>
                    <a:pt x="396416" y="4214323"/>
                  </a:lnTo>
                  <a:lnTo>
                    <a:pt x="436027" y="4240310"/>
                  </a:lnTo>
                  <a:lnTo>
                    <a:pt x="477030" y="4264284"/>
                  </a:lnTo>
                  <a:lnTo>
                    <a:pt x="519358" y="4286176"/>
                  </a:lnTo>
                  <a:lnTo>
                    <a:pt x="562940" y="4305916"/>
                  </a:lnTo>
                  <a:lnTo>
                    <a:pt x="607709" y="4323437"/>
                  </a:lnTo>
                  <a:lnTo>
                    <a:pt x="653595" y="4338669"/>
                  </a:lnTo>
                  <a:lnTo>
                    <a:pt x="700529" y="4351543"/>
                  </a:lnTo>
                  <a:lnTo>
                    <a:pt x="748442" y="4361990"/>
                  </a:lnTo>
                  <a:lnTo>
                    <a:pt x="797266" y="4369942"/>
                  </a:lnTo>
                  <a:lnTo>
                    <a:pt x="865104" y="4375822"/>
                  </a:lnTo>
                  <a:lnTo>
                    <a:pt x="906253" y="4377253"/>
                  </a:lnTo>
                  <a:lnTo>
                    <a:pt x="954504" y="4377988"/>
                  </a:lnTo>
                  <a:lnTo>
                    <a:pt x="1079164" y="4378298"/>
                  </a:lnTo>
                  <a:close/>
                </a:path>
              </a:pathLst>
            </a:custGeom>
            <a:solidFill>
              <a:srgbClr val="2899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93431" y="2712472"/>
              <a:ext cx="3540300" cy="6156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85770" y="3141262"/>
              <a:ext cx="2555632" cy="5171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393595" y="3141276"/>
            <a:ext cx="3540760" cy="6734175"/>
            <a:chOff x="6393595" y="3141276"/>
            <a:chExt cx="3540760" cy="6734175"/>
          </a:xfrm>
        </p:grpSpPr>
        <p:sp>
          <p:nvSpPr>
            <p:cNvPr id="12" name="object 12"/>
            <p:cNvSpPr/>
            <p:nvPr/>
          </p:nvSpPr>
          <p:spPr>
            <a:xfrm>
              <a:off x="7089466" y="3141276"/>
              <a:ext cx="2158365" cy="4378325"/>
            </a:xfrm>
            <a:custGeom>
              <a:avLst/>
              <a:gdLst/>
              <a:ahLst/>
              <a:cxnLst/>
              <a:rect l="l" t="t" r="r" b="b"/>
              <a:pathLst>
                <a:path w="2158365" h="4378325">
                  <a:moveTo>
                    <a:pt x="1079174" y="0"/>
                  </a:moveTo>
                  <a:lnTo>
                    <a:pt x="954509" y="309"/>
                  </a:lnTo>
                  <a:lnTo>
                    <a:pt x="906256" y="1044"/>
                  </a:lnTo>
                  <a:lnTo>
                    <a:pt x="865106" y="2475"/>
                  </a:lnTo>
                  <a:lnTo>
                    <a:pt x="797270" y="8355"/>
                  </a:lnTo>
                  <a:lnTo>
                    <a:pt x="748446" y="16307"/>
                  </a:lnTo>
                  <a:lnTo>
                    <a:pt x="700533" y="26754"/>
                  </a:lnTo>
                  <a:lnTo>
                    <a:pt x="653599" y="39628"/>
                  </a:lnTo>
                  <a:lnTo>
                    <a:pt x="607713" y="54860"/>
                  </a:lnTo>
                  <a:lnTo>
                    <a:pt x="562945" y="72381"/>
                  </a:lnTo>
                  <a:lnTo>
                    <a:pt x="519362" y="92121"/>
                  </a:lnTo>
                  <a:lnTo>
                    <a:pt x="477035" y="114013"/>
                  </a:lnTo>
                  <a:lnTo>
                    <a:pt x="436031" y="137987"/>
                  </a:lnTo>
                  <a:lnTo>
                    <a:pt x="396421" y="163974"/>
                  </a:lnTo>
                  <a:lnTo>
                    <a:pt x="358272" y="191905"/>
                  </a:lnTo>
                  <a:lnTo>
                    <a:pt x="321653" y="221712"/>
                  </a:lnTo>
                  <a:lnTo>
                    <a:pt x="286635" y="253325"/>
                  </a:lnTo>
                  <a:lnTo>
                    <a:pt x="253285" y="286675"/>
                  </a:lnTo>
                  <a:lnTo>
                    <a:pt x="221672" y="321694"/>
                  </a:lnTo>
                  <a:lnTo>
                    <a:pt x="191866" y="358313"/>
                  </a:lnTo>
                  <a:lnTo>
                    <a:pt x="163935" y="396462"/>
                  </a:lnTo>
                  <a:lnTo>
                    <a:pt x="137948" y="436073"/>
                  </a:lnTo>
                  <a:lnTo>
                    <a:pt x="113974" y="477077"/>
                  </a:lnTo>
                  <a:lnTo>
                    <a:pt x="92083" y="519405"/>
                  </a:lnTo>
                  <a:lnTo>
                    <a:pt x="72343" y="562988"/>
                  </a:lnTo>
                  <a:lnTo>
                    <a:pt x="54822" y="607757"/>
                  </a:lnTo>
                  <a:lnTo>
                    <a:pt x="39590" y="653643"/>
                  </a:lnTo>
                  <a:lnTo>
                    <a:pt x="26717" y="700578"/>
                  </a:lnTo>
                  <a:lnTo>
                    <a:pt x="16269" y="748491"/>
                  </a:lnTo>
                  <a:lnTo>
                    <a:pt x="8318" y="797316"/>
                  </a:lnTo>
                  <a:lnTo>
                    <a:pt x="2437" y="865148"/>
                  </a:lnTo>
                  <a:lnTo>
                    <a:pt x="1005" y="906298"/>
                  </a:lnTo>
                  <a:lnTo>
                    <a:pt x="270" y="954551"/>
                  </a:lnTo>
                  <a:lnTo>
                    <a:pt x="0" y="1011619"/>
                  </a:lnTo>
                  <a:lnTo>
                    <a:pt x="0" y="3366685"/>
                  </a:lnTo>
                  <a:lnTo>
                    <a:pt x="270" y="3423752"/>
                  </a:lnTo>
                  <a:lnTo>
                    <a:pt x="1005" y="3472004"/>
                  </a:lnTo>
                  <a:lnTo>
                    <a:pt x="2437" y="3513153"/>
                  </a:lnTo>
                  <a:lnTo>
                    <a:pt x="8318" y="3580989"/>
                  </a:lnTo>
                  <a:lnTo>
                    <a:pt x="16269" y="3629812"/>
                  </a:lnTo>
                  <a:lnTo>
                    <a:pt x="26717" y="3677726"/>
                  </a:lnTo>
                  <a:lnTo>
                    <a:pt x="39590" y="3724660"/>
                  </a:lnTo>
                  <a:lnTo>
                    <a:pt x="54822" y="3770545"/>
                  </a:lnTo>
                  <a:lnTo>
                    <a:pt x="72343" y="3815314"/>
                  </a:lnTo>
                  <a:lnTo>
                    <a:pt x="92083" y="3858896"/>
                  </a:lnTo>
                  <a:lnTo>
                    <a:pt x="113974" y="3901224"/>
                  </a:lnTo>
                  <a:lnTo>
                    <a:pt x="137948" y="3942227"/>
                  </a:lnTo>
                  <a:lnTo>
                    <a:pt x="163935" y="3981838"/>
                  </a:lnTo>
                  <a:lnTo>
                    <a:pt x="191866" y="4019987"/>
                  </a:lnTo>
                  <a:lnTo>
                    <a:pt x="221672" y="4056605"/>
                  </a:lnTo>
                  <a:lnTo>
                    <a:pt x="253285" y="4091624"/>
                  </a:lnTo>
                  <a:lnTo>
                    <a:pt x="286635" y="4124974"/>
                  </a:lnTo>
                  <a:lnTo>
                    <a:pt x="321653" y="4156587"/>
                  </a:lnTo>
                  <a:lnTo>
                    <a:pt x="358272" y="4186393"/>
                  </a:lnTo>
                  <a:lnTo>
                    <a:pt x="396421" y="4214324"/>
                  </a:lnTo>
                  <a:lnTo>
                    <a:pt x="436031" y="4240311"/>
                  </a:lnTo>
                  <a:lnTo>
                    <a:pt x="477035" y="4264284"/>
                  </a:lnTo>
                  <a:lnTo>
                    <a:pt x="519362" y="4286176"/>
                  </a:lnTo>
                  <a:lnTo>
                    <a:pt x="562945" y="4305916"/>
                  </a:lnTo>
                  <a:lnTo>
                    <a:pt x="607713" y="4323437"/>
                  </a:lnTo>
                  <a:lnTo>
                    <a:pt x="653599" y="4338668"/>
                  </a:lnTo>
                  <a:lnTo>
                    <a:pt x="700533" y="4351542"/>
                  </a:lnTo>
                  <a:lnTo>
                    <a:pt x="748446" y="4361989"/>
                  </a:lnTo>
                  <a:lnTo>
                    <a:pt x="797270" y="4369941"/>
                  </a:lnTo>
                  <a:lnTo>
                    <a:pt x="865106" y="4375822"/>
                  </a:lnTo>
                  <a:lnTo>
                    <a:pt x="906256" y="4377253"/>
                  </a:lnTo>
                  <a:lnTo>
                    <a:pt x="954509" y="4377988"/>
                  </a:lnTo>
                  <a:lnTo>
                    <a:pt x="1079174" y="4378298"/>
                  </a:lnTo>
                  <a:lnTo>
                    <a:pt x="1203833" y="4377988"/>
                  </a:lnTo>
                  <a:lnTo>
                    <a:pt x="1252085" y="4377253"/>
                  </a:lnTo>
                  <a:lnTo>
                    <a:pt x="1293234" y="4375822"/>
                  </a:lnTo>
                  <a:lnTo>
                    <a:pt x="1361071" y="4369941"/>
                  </a:lnTo>
                  <a:lnTo>
                    <a:pt x="1409895" y="4361989"/>
                  </a:lnTo>
                  <a:lnTo>
                    <a:pt x="1457809" y="4351542"/>
                  </a:lnTo>
                  <a:lnTo>
                    <a:pt x="1504743" y="4338668"/>
                  </a:lnTo>
                  <a:lnTo>
                    <a:pt x="1550629" y="4323437"/>
                  </a:lnTo>
                  <a:lnTo>
                    <a:pt x="1595397" y="4305916"/>
                  </a:lnTo>
                  <a:lnTo>
                    <a:pt x="1638980" y="4286176"/>
                  </a:lnTo>
                  <a:lnTo>
                    <a:pt x="1681307" y="4264284"/>
                  </a:lnTo>
                  <a:lnTo>
                    <a:pt x="1722311" y="4240311"/>
                  </a:lnTo>
                  <a:lnTo>
                    <a:pt x="1761921" y="4214324"/>
                  </a:lnTo>
                  <a:lnTo>
                    <a:pt x="1800070" y="4186393"/>
                  </a:lnTo>
                  <a:lnTo>
                    <a:pt x="1836688" y="4156587"/>
                  </a:lnTo>
                  <a:lnTo>
                    <a:pt x="1871707" y="4124974"/>
                  </a:lnTo>
                  <a:lnTo>
                    <a:pt x="1905056" y="4091624"/>
                  </a:lnTo>
                  <a:lnTo>
                    <a:pt x="1936669" y="4056605"/>
                  </a:lnTo>
                  <a:lnTo>
                    <a:pt x="1966475" y="4019987"/>
                  </a:lnTo>
                  <a:lnTo>
                    <a:pt x="1994405" y="3981838"/>
                  </a:lnTo>
                  <a:lnTo>
                    <a:pt x="2020392" y="3942227"/>
                  </a:lnTo>
                  <a:lnTo>
                    <a:pt x="2044365" y="3901224"/>
                  </a:lnTo>
                  <a:lnTo>
                    <a:pt x="2066256" y="3858896"/>
                  </a:lnTo>
                  <a:lnTo>
                    <a:pt x="2085997" y="3815314"/>
                  </a:lnTo>
                  <a:lnTo>
                    <a:pt x="2103517" y="3770545"/>
                  </a:lnTo>
                  <a:lnTo>
                    <a:pt x="2118748" y="3724660"/>
                  </a:lnTo>
                  <a:lnTo>
                    <a:pt x="2131622" y="3677726"/>
                  </a:lnTo>
                  <a:lnTo>
                    <a:pt x="2142069" y="3629812"/>
                  </a:lnTo>
                  <a:lnTo>
                    <a:pt x="2150021" y="3580989"/>
                  </a:lnTo>
                  <a:lnTo>
                    <a:pt x="2155901" y="3513153"/>
                  </a:lnTo>
                  <a:lnTo>
                    <a:pt x="2157332" y="3472004"/>
                  </a:lnTo>
                  <a:lnTo>
                    <a:pt x="2158067" y="3423751"/>
                  </a:lnTo>
                  <a:lnTo>
                    <a:pt x="2158338" y="3366685"/>
                  </a:lnTo>
                  <a:lnTo>
                    <a:pt x="2158338" y="1011619"/>
                  </a:lnTo>
                  <a:lnTo>
                    <a:pt x="2158067" y="954551"/>
                  </a:lnTo>
                  <a:lnTo>
                    <a:pt x="2157332" y="906298"/>
                  </a:lnTo>
                  <a:lnTo>
                    <a:pt x="2155901" y="865148"/>
                  </a:lnTo>
                  <a:lnTo>
                    <a:pt x="2150021" y="797316"/>
                  </a:lnTo>
                  <a:lnTo>
                    <a:pt x="2142069" y="748491"/>
                  </a:lnTo>
                  <a:lnTo>
                    <a:pt x="2131622" y="700578"/>
                  </a:lnTo>
                  <a:lnTo>
                    <a:pt x="2118748" y="653643"/>
                  </a:lnTo>
                  <a:lnTo>
                    <a:pt x="2103517" y="607757"/>
                  </a:lnTo>
                  <a:lnTo>
                    <a:pt x="2085997" y="562988"/>
                  </a:lnTo>
                  <a:lnTo>
                    <a:pt x="2066256" y="519405"/>
                  </a:lnTo>
                  <a:lnTo>
                    <a:pt x="2044365" y="477077"/>
                  </a:lnTo>
                  <a:lnTo>
                    <a:pt x="2020392" y="436073"/>
                  </a:lnTo>
                  <a:lnTo>
                    <a:pt x="1994405" y="396462"/>
                  </a:lnTo>
                  <a:lnTo>
                    <a:pt x="1966475" y="358313"/>
                  </a:lnTo>
                  <a:lnTo>
                    <a:pt x="1936669" y="321694"/>
                  </a:lnTo>
                  <a:lnTo>
                    <a:pt x="1905056" y="286675"/>
                  </a:lnTo>
                  <a:lnTo>
                    <a:pt x="1871707" y="253325"/>
                  </a:lnTo>
                  <a:lnTo>
                    <a:pt x="1836688" y="221712"/>
                  </a:lnTo>
                  <a:lnTo>
                    <a:pt x="1800070" y="191905"/>
                  </a:lnTo>
                  <a:lnTo>
                    <a:pt x="1761921" y="163974"/>
                  </a:lnTo>
                  <a:lnTo>
                    <a:pt x="1722311" y="137987"/>
                  </a:lnTo>
                  <a:lnTo>
                    <a:pt x="1681307" y="114013"/>
                  </a:lnTo>
                  <a:lnTo>
                    <a:pt x="1638980" y="92121"/>
                  </a:lnTo>
                  <a:lnTo>
                    <a:pt x="1595397" y="72381"/>
                  </a:lnTo>
                  <a:lnTo>
                    <a:pt x="1550629" y="54860"/>
                  </a:lnTo>
                  <a:lnTo>
                    <a:pt x="1504743" y="39628"/>
                  </a:lnTo>
                  <a:lnTo>
                    <a:pt x="1457809" y="26754"/>
                  </a:lnTo>
                  <a:lnTo>
                    <a:pt x="1409895" y="16307"/>
                  </a:lnTo>
                  <a:lnTo>
                    <a:pt x="1361071" y="8355"/>
                  </a:lnTo>
                  <a:lnTo>
                    <a:pt x="1293234" y="2475"/>
                  </a:lnTo>
                  <a:lnTo>
                    <a:pt x="1252085" y="1044"/>
                  </a:lnTo>
                  <a:lnTo>
                    <a:pt x="1203833" y="309"/>
                  </a:lnTo>
                  <a:lnTo>
                    <a:pt x="1079174" y="0"/>
                  </a:lnTo>
                  <a:close/>
                </a:path>
              </a:pathLst>
            </a:custGeom>
            <a:solidFill>
              <a:srgbClr val="38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93595" y="3718525"/>
              <a:ext cx="3540300" cy="61563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85935" y="4147318"/>
              <a:ext cx="2555632" cy="51717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9674093" y="2712472"/>
            <a:ext cx="3540760" cy="6607175"/>
            <a:chOff x="9674093" y="2712472"/>
            <a:chExt cx="3540760" cy="6607175"/>
          </a:xfrm>
        </p:grpSpPr>
        <p:sp>
          <p:nvSpPr>
            <p:cNvPr id="16" name="object 16"/>
            <p:cNvSpPr/>
            <p:nvPr/>
          </p:nvSpPr>
          <p:spPr>
            <a:xfrm>
              <a:off x="10364487" y="4940779"/>
              <a:ext cx="2158365" cy="4378325"/>
            </a:xfrm>
            <a:custGeom>
              <a:avLst/>
              <a:gdLst/>
              <a:ahLst/>
              <a:cxnLst/>
              <a:rect l="l" t="t" r="r" b="b"/>
              <a:pathLst>
                <a:path w="2158365" h="4378325">
                  <a:moveTo>
                    <a:pt x="1079164" y="4378298"/>
                  </a:moveTo>
                  <a:lnTo>
                    <a:pt x="1203828" y="4377988"/>
                  </a:lnTo>
                  <a:lnTo>
                    <a:pt x="1252082" y="4377253"/>
                  </a:lnTo>
                  <a:lnTo>
                    <a:pt x="1293232" y="4375822"/>
                  </a:lnTo>
                  <a:lnTo>
                    <a:pt x="1361068" y="4369942"/>
                  </a:lnTo>
                  <a:lnTo>
                    <a:pt x="1409892" y="4361990"/>
                  </a:lnTo>
                  <a:lnTo>
                    <a:pt x="1457805" y="4351543"/>
                  </a:lnTo>
                  <a:lnTo>
                    <a:pt x="1504739" y="4338669"/>
                  </a:lnTo>
                  <a:lnTo>
                    <a:pt x="1550624" y="4323437"/>
                  </a:lnTo>
                  <a:lnTo>
                    <a:pt x="1595393" y="4305916"/>
                  </a:lnTo>
                  <a:lnTo>
                    <a:pt x="1638975" y="4286176"/>
                  </a:lnTo>
                  <a:lnTo>
                    <a:pt x="1681303" y="4264284"/>
                  </a:lnTo>
                  <a:lnTo>
                    <a:pt x="1722306" y="4240310"/>
                  </a:lnTo>
                  <a:lnTo>
                    <a:pt x="1761917" y="4214323"/>
                  </a:lnTo>
                  <a:lnTo>
                    <a:pt x="1800066" y="4186392"/>
                  </a:lnTo>
                  <a:lnTo>
                    <a:pt x="1836684" y="4156585"/>
                  </a:lnTo>
                  <a:lnTo>
                    <a:pt x="1871703" y="4124973"/>
                  </a:lnTo>
                  <a:lnTo>
                    <a:pt x="1905053" y="4091622"/>
                  </a:lnTo>
                  <a:lnTo>
                    <a:pt x="1936666" y="4056603"/>
                  </a:lnTo>
                  <a:lnTo>
                    <a:pt x="1966472" y="4019984"/>
                  </a:lnTo>
                  <a:lnTo>
                    <a:pt x="1994403" y="3981835"/>
                  </a:lnTo>
                  <a:lnTo>
                    <a:pt x="2020390" y="3942224"/>
                  </a:lnTo>
                  <a:lnTo>
                    <a:pt x="2044363" y="3901220"/>
                  </a:lnTo>
                  <a:lnTo>
                    <a:pt x="2066255" y="3858892"/>
                  </a:lnTo>
                  <a:lnTo>
                    <a:pt x="2085995" y="3815309"/>
                  </a:lnTo>
                  <a:lnTo>
                    <a:pt x="2103516" y="3770540"/>
                  </a:lnTo>
                  <a:lnTo>
                    <a:pt x="2118747" y="3724654"/>
                  </a:lnTo>
                  <a:lnTo>
                    <a:pt x="2131621" y="3677719"/>
                  </a:lnTo>
                  <a:lnTo>
                    <a:pt x="2142068" y="3629806"/>
                  </a:lnTo>
                  <a:lnTo>
                    <a:pt x="2150020" y="3580982"/>
                  </a:lnTo>
                  <a:lnTo>
                    <a:pt x="2155901" y="3513149"/>
                  </a:lnTo>
                  <a:lnTo>
                    <a:pt x="2157332" y="3471999"/>
                  </a:lnTo>
                  <a:lnTo>
                    <a:pt x="2158067" y="3423746"/>
                  </a:lnTo>
                  <a:lnTo>
                    <a:pt x="2158338" y="3366678"/>
                  </a:lnTo>
                  <a:lnTo>
                    <a:pt x="2158338" y="1011612"/>
                  </a:lnTo>
                  <a:lnTo>
                    <a:pt x="2158067" y="954545"/>
                  </a:lnTo>
                  <a:lnTo>
                    <a:pt x="2157332" y="906293"/>
                  </a:lnTo>
                  <a:lnTo>
                    <a:pt x="2155901" y="865144"/>
                  </a:lnTo>
                  <a:lnTo>
                    <a:pt x="2150020" y="797308"/>
                  </a:lnTo>
                  <a:lnTo>
                    <a:pt x="2142068" y="748485"/>
                  </a:lnTo>
                  <a:lnTo>
                    <a:pt x="2131621" y="700572"/>
                  </a:lnTo>
                  <a:lnTo>
                    <a:pt x="2118747" y="653638"/>
                  </a:lnTo>
                  <a:lnTo>
                    <a:pt x="2103516" y="607752"/>
                  </a:lnTo>
                  <a:lnTo>
                    <a:pt x="2085995" y="562983"/>
                  </a:lnTo>
                  <a:lnTo>
                    <a:pt x="2066255" y="519401"/>
                  </a:lnTo>
                  <a:lnTo>
                    <a:pt x="2044363" y="477073"/>
                  </a:lnTo>
                  <a:lnTo>
                    <a:pt x="2020390" y="436070"/>
                  </a:lnTo>
                  <a:lnTo>
                    <a:pt x="1994403" y="396459"/>
                  </a:lnTo>
                  <a:lnTo>
                    <a:pt x="1966472" y="358310"/>
                  </a:lnTo>
                  <a:lnTo>
                    <a:pt x="1936666" y="321692"/>
                  </a:lnTo>
                  <a:lnTo>
                    <a:pt x="1905053" y="286673"/>
                  </a:lnTo>
                  <a:lnTo>
                    <a:pt x="1871703" y="253323"/>
                  </a:lnTo>
                  <a:lnTo>
                    <a:pt x="1836684" y="221710"/>
                  </a:lnTo>
                  <a:lnTo>
                    <a:pt x="1800066" y="191904"/>
                  </a:lnTo>
                  <a:lnTo>
                    <a:pt x="1761917" y="163973"/>
                  </a:lnTo>
                  <a:lnTo>
                    <a:pt x="1722306" y="137986"/>
                  </a:lnTo>
                  <a:lnTo>
                    <a:pt x="1681303" y="114013"/>
                  </a:lnTo>
                  <a:lnTo>
                    <a:pt x="1638975" y="92122"/>
                  </a:lnTo>
                  <a:lnTo>
                    <a:pt x="1595393" y="72381"/>
                  </a:lnTo>
                  <a:lnTo>
                    <a:pt x="1550624" y="54861"/>
                  </a:lnTo>
                  <a:lnTo>
                    <a:pt x="1504739" y="39629"/>
                  </a:lnTo>
                  <a:lnTo>
                    <a:pt x="1457805" y="26755"/>
                  </a:lnTo>
                  <a:lnTo>
                    <a:pt x="1409892" y="16308"/>
                  </a:lnTo>
                  <a:lnTo>
                    <a:pt x="1361068" y="8357"/>
                  </a:lnTo>
                  <a:lnTo>
                    <a:pt x="1293232" y="2476"/>
                  </a:lnTo>
                  <a:lnTo>
                    <a:pt x="1252082" y="1044"/>
                  </a:lnTo>
                  <a:lnTo>
                    <a:pt x="1203828" y="309"/>
                  </a:lnTo>
                  <a:lnTo>
                    <a:pt x="1079164" y="0"/>
                  </a:lnTo>
                  <a:lnTo>
                    <a:pt x="954504" y="309"/>
                  </a:lnTo>
                  <a:lnTo>
                    <a:pt x="906253" y="1044"/>
                  </a:lnTo>
                  <a:lnTo>
                    <a:pt x="865104" y="2476"/>
                  </a:lnTo>
                  <a:lnTo>
                    <a:pt x="797266" y="8357"/>
                  </a:lnTo>
                  <a:lnTo>
                    <a:pt x="748442" y="16308"/>
                  </a:lnTo>
                  <a:lnTo>
                    <a:pt x="700529" y="26755"/>
                  </a:lnTo>
                  <a:lnTo>
                    <a:pt x="653595" y="39629"/>
                  </a:lnTo>
                  <a:lnTo>
                    <a:pt x="607709" y="54861"/>
                  </a:lnTo>
                  <a:lnTo>
                    <a:pt x="562940" y="72381"/>
                  </a:lnTo>
                  <a:lnTo>
                    <a:pt x="519358" y="92122"/>
                  </a:lnTo>
                  <a:lnTo>
                    <a:pt x="477030" y="114013"/>
                  </a:lnTo>
                  <a:lnTo>
                    <a:pt x="436027" y="137986"/>
                  </a:lnTo>
                  <a:lnTo>
                    <a:pt x="396416" y="163973"/>
                  </a:lnTo>
                  <a:lnTo>
                    <a:pt x="358267" y="191904"/>
                  </a:lnTo>
                  <a:lnTo>
                    <a:pt x="321649" y="221710"/>
                  </a:lnTo>
                  <a:lnTo>
                    <a:pt x="286631" y="253323"/>
                  </a:lnTo>
                  <a:lnTo>
                    <a:pt x="253281" y="286673"/>
                  </a:lnTo>
                  <a:lnTo>
                    <a:pt x="221669" y="321692"/>
                  </a:lnTo>
                  <a:lnTo>
                    <a:pt x="191863" y="358310"/>
                  </a:lnTo>
                  <a:lnTo>
                    <a:pt x="163932" y="396459"/>
                  </a:lnTo>
                  <a:lnTo>
                    <a:pt x="137946" y="436070"/>
                  </a:lnTo>
                  <a:lnTo>
                    <a:pt x="113972" y="477073"/>
                  </a:lnTo>
                  <a:lnTo>
                    <a:pt x="92081" y="519401"/>
                  </a:lnTo>
                  <a:lnTo>
                    <a:pt x="72341" y="562983"/>
                  </a:lnTo>
                  <a:lnTo>
                    <a:pt x="54821" y="607752"/>
                  </a:lnTo>
                  <a:lnTo>
                    <a:pt x="39589" y="653638"/>
                  </a:lnTo>
                  <a:lnTo>
                    <a:pt x="26715" y="700572"/>
                  </a:lnTo>
                  <a:lnTo>
                    <a:pt x="16268" y="748485"/>
                  </a:lnTo>
                  <a:lnTo>
                    <a:pt x="8317" y="797308"/>
                  </a:lnTo>
                  <a:lnTo>
                    <a:pt x="2437" y="865144"/>
                  </a:lnTo>
                  <a:lnTo>
                    <a:pt x="1005" y="906294"/>
                  </a:lnTo>
                  <a:lnTo>
                    <a:pt x="270" y="954546"/>
                  </a:lnTo>
                  <a:lnTo>
                    <a:pt x="0" y="1011612"/>
                  </a:lnTo>
                  <a:lnTo>
                    <a:pt x="0" y="3366678"/>
                  </a:lnTo>
                  <a:lnTo>
                    <a:pt x="270" y="3423746"/>
                  </a:lnTo>
                  <a:lnTo>
                    <a:pt x="1005" y="3471999"/>
                  </a:lnTo>
                  <a:lnTo>
                    <a:pt x="2437" y="3513149"/>
                  </a:lnTo>
                  <a:lnTo>
                    <a:pt x="8317" y="3580982"/>
                  </a:lnTo>
                  <a:lnTo>
                    <a:pt x="16268" y="3629806"/>
                  </a:lnTo>
                  <a:lnTo>
                    <a:pt x="26715" y="3677719"/>
                  </a:lnTo>
                  <a:lnTo>
                    <a:pt x="39589" y="3724654"/>
                  </a:lnTo>
                  <a:lnTo>
                    <a:pt x="54821" y="3770540"/>
                  </a:lnTo>
                  <a:lnTo>
                    <a:pt x="72341" y="3815309"/>
                  </a:lnTo>
                  <a:lnTo>
                    <a:pt x="92081" y="3858892"/>
                  </a:lnTo>
                  <a:lnTo>
                    <a:pt x="113972" y="3901220"/>
                  </a:lnTo>
                  <a:lnTo>
                    <a:pt x="137946" y="3942224"/>
                  </a:lnTo>
                  <a:lnTo>
                    <a:pt x="163932" y="3981835"/>
                  </a:lnTo>
                  <a:lnTo>
                    <a:pt x="191863" y="4019984"/>
                  </a:lnTo>
                  <a:lnTo>
                    <a:pt x="221669" y="4056603"/>
                  </a:lnTo>
                  <a:lnTo>
                    <a:pt x="253281" y="4091622"/>
                  </a:lnTo>
                  <a:lnTo>
                    <a:pt x="286631" y="4124973"/>
                  </a:lnTo>
                  <a:lnTo>
                    <a:pt x="321649" y="4156585"/>
                  </a:lnTo>
                  <a:lnTo>
                    <a:pt x="358267" y="4186392"/>
                  </a:lnTo>
                  <a:lnTo>
                    <a:pt x="396416" y="4214323"/>
                  </a:lnTo>
                  <a:lnTo>
                    <a:pt x="436027" y="4240310"/>
                  </a:lnTo>
                  <a:lnTo>
                    <a:pt x="477030" y="4264284"/>
                  </a:lnTo>
                  <a:lnTo>
                    <a:pt x="519358" y="4286176"/>
                  </a:lnTo>
                  <a:lnTo>
                    <a:pt x="562940" y="4305916"/>
                  </a:lnTo>
                  <a:lnTo>
                    <a:pt x="607709" y="4323437"/>
                  </a:lnTo>
                  <a:lnTo>
                    <a:pt x="653595" y="4338669"/>
                  </a:lnTo>
                  <a:lnTo>
                    <a:pt x="700529" y="4351543"/>
                  </a:lnTo>
                  <a:lnTo>
                    <a:pt x="748442" y="4361990"/>
                  </a:lnTo>
                  <a:lnTo>
                    <a:pt x="797266" y="4369942"/>
                  </a:lnTo>
                  <a:lnTo>
                    <a:pt x="865104" y="4375822"/>
                  </a:lnTo>
                  <a:lnTo>
                    <a:pt x="906253" y="4377253"/>
                  </a:lnTo>
                  <a:lnTo>
                    <a:pt x="954504" y="4377988"/>
                  </a:lnTo>
                  <a:lnTo>
                    <a:pt x="1079164" y="4378298"/>
                  </a:lnTo>
                  <a:close/>
                </a:path>
              </a:pathLst>
            </a:custGeom>
            <a:solidFill>
              <a:srgbClr val="EB5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74093" y="2712472"/>
              <a:ext cx="3540300" cy="6156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166474" y="3141262"/>
              <a:ext cx="2555632" cy="5171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879871" y="847465"/>
            <a:ext cx="10788778" cy="7069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2866414" y="3141265"/>
            <a:ext cx="3484245" cy="6608445"/>
            <a:chOff x="12866414" y="3141265"/>
            <a:chExt cx="3484245" cy="6608445"/>
          </a:xfrm>
        </p:grpSpPr>
        <p:sp>
          <p:nvSpPr>
            <p:cNvPr id="21" name="object 21"/>
            <p:cNvSpPr/>
            <p:nvPr/>
          </p:nvSpPr>
          <p:spPr>
            <a:xfrm>
              <a:off x="13414279" y="3141265"/>
              <a:ext cx="2336165" cy="4289425"/>
            </a:xfrm>
            <a:custGeom>
              <a:avLst/>
              <a:gdLst/>
              <a:ahLst/>
              <a:cxnLst/>
              <a:rect l="l" t="t" r="r" b="b"/>
              <a:pathLst>
                <a:path w="2336165" h="4289425">
                  <a:moveTo>
                    <a:pt x="1167769" y="0"/>
                  </a:moveTo>
                  <a:lnTo>
                    <a:pt x="973177" y="751"/>
                  </a:lnTo>
                  <a:lnTo>
                    <a:pt x="921644" y="1782"/>
                  </a:lnTo>
                  <a:lnTo>
                    <a:pt x="875473" y="3481"/>
                  </a:lnTo>
                  <a:lnTo>
                    <a:pt x="833881" y="6015"/>
                  </a:lnTo>
                  <a:lnTo>
                    <a:pt x="761301" y="14259"/>
                  </a:lnTo>
                  <a:lnTo>
                    <a:pt x="680809" y="31883"/>
                  </a:lnTo>
                  <a:lnTo>
                    <a:pt x="633902" y="45892"/>
                  </a:lnTo>
                  <a:lnTo>
                    <a:pt x="588099" y="62261"/>
                  </a:lnTo>
                  <a:lnTo>
                    <a:pt x="543468" y="80921"/>
                  </a:lnTo>
                  <a:lnTo>
                    <a:pt x="500080" y="101800"/>
                  </a:lnTo>
                  <a:lnTo>
                    <a:pt x="458004" y="124830"/>
                  </a:lnTo>
                  <a:lnTo>
                    <a:pt x="417311" y="149940"/>
                  </a:lnTo>
                  <a:lnTo>
                    <a:pt x="378070" y="177061"/>
                  </a:lnTo>
                  <a:lnTo>
                    <a:pt x="340351" y="206123"/>
                  </a:lnTo>
                  <a:lnTo>
                    <a:pt x="304223" y="237056"/>
                  </a:lnTo>
                  <a:lnTo>
                    <a:pt x="269758" y="269790"/>
                  </a:lnTo>
                  <a:lnTo>
                    <a:pt x="237024" y="304255"/>
                  </a:lnTo>
                  <a:lnTo>
                    <a:pt x="206091" y="340383"/>
                  </a:lnTo>
                  <a:lnTo>
                    <a:pt x="177029" y="378102"/>
                  </a:lnTo>
                  <a:lnTo>
                    <a:pt x="149908" y="417343"/>
                  </a:lnTo>
                  <a:lnTo>
                    <a:pt x="124798" y="458036"/>
                  </a:lnTo>
                  <a:lnTo>
                    <a:pt x="101769" y="500112"/>
                  </a:lnTo>
                  <a:lnTo>
                    <a:pt x="80890" y="543500"/>
                  </a:lnTo>
                  <a:lnTo>
                    <a:pt x="62231" y="588132"/>
                  </a:lnTo>
                  <a:lnTo>
                    <a:pt x="45863" y="633936"/>
                  </a:lnTo>
                  <a:lnTo>
                    <a:pt x="31854" y="680843"/>
                  </a:lnTo>
                  <a:lnTo>
                    <a:pt x="20275" y="728784"/>
                  </a:lnTo>
                  <a:lnTo>
                    <a:pt x="9524" y="796116"/>
                  </a:lnTo>
                  <a:lnTo>
                    <a:pt x="3453" y="875504"/>
                  </a:lnTo>
                  <a:lnTo>
                    <a:pt x="1754" y="921675"/>
                  </a:lnTo>
                  <a:lnTo>
                    <a:pt x="724" y="973209"/>
                  </a:lnTo>
                  <a:lnTo>
                    <a:pt x="194" y="1030887"/>
                  </a:lnTo>
                  <a:lnTo>
                    <a:pt x="0" y="1095492"/>
                  </a:lnTo>
                  <a:lnTo>
                    <a:pt x="0" y="3193727"/>
                  </a:lnTo>
                  <a:lnTo>
                    <a:pt x="194" y="3258332"/>
                  </a:lnTo>
                  <a:lnTo>
                    <a:pt x="724" y="3316010"/>
                  </a:lnTo>
                  <a:lnTo>
                    <a:pt x="1754" y="3367544"/>
                  </a:lnTo>
                  <a:lnTo>
                    <a:pt x="3453" y="3413716"/>
                  </a:lnTo>
                  <a:lnTo>
                    <a:pt x="5987" y="3455309"/>
                  </a:lnTo>
                  <a:lnTo>
                    <a:pt x="14231" y="3527888"/>
                  </a:lnTo>
                  <a:lnTo>
                    <a:pt x="31854" y="3608381"/>
                  </a:lnTo>
                  <a:lnTo>
                    <a:pt x="45863" y="3655288"/>
                  </a:lnTo>
                  <a:lnTo>
                    <a:pt x="62231" y="3701092"/>
                  </a:lnTo>
                  <a:lnTo>
                    <a:pt x="80890" y="3745722"/>
                  </a:lnTo>
                  <a:lnTo>
                    <a:pt x="101769" y="3789111"/>
                  </a:lnTo>
                  <a:lnTo>
                    <a:pt x="124798" y="3831186"/>
                  </a:lnTo>
                  <a:lnTo>
                    <a:pt x="149908" y="3871880"/>
                  </a:lnTo>
                  <a:lnTo>
                    <a:pt x="177029" y="3911121"/>
                  </a:lnTo>
                  <a:lnTo>
                    <a:pt x="206091" y="3948840"/>
                  </a:lnTo>
                  <a:lnTo>
                    <a:pt x="237024" y="3984967"/>
                  </a:lnTo>
                  <a:lnTo>
                    <a:pt x="269758" y="4019432"/>
                  </a:lnTo>
                  <a:lnTo>
                    <a:pt x="304223" y="4052167"/>
                  </a:lnTo>
                  <a:lnTo>
                    <a:pt x="340351" y="4083099"/>
                  </a:lnTo>
                  <a:lnTo>
                    <a:pt x="378070" y="4112161"/>
                  </a:lnTo>
                  <a:lnTo>
                    <a:pt x="417311" y="4139282"/>
                  </a:lnTo>
                  <a:lnTo>
                    <a:pt x="458004" y="4164392"/>
                  </a:lnTo>
                  <a:lnTo>
                    <a:pt x="500080" y="4187421"/>
                  </a:lnTo>
                  <a:lnTo>
                    <a:pt x="543468" y="4208300"/>
                  </a:lnTo>
                  <a:lnTo>
                    <a:pt x="588099" y="4226959"/>
                  </a:lnTo>
                  <a:lnTo>
                    <a:pt x="633902" y="4243328"/>
                  </a:lnTo>
                  <a:lnTo>
                    <a:pt x="680809" y="4257336"/>
                  </a:lnTo>
                  <a:lnTo>
                    <a:pt x="728749" y="4268915"/>
                  </a:lnTo>
                  <a:lnTo>
                    <a:pt x="796084" y="4279666"/>
                  </a:lnTo>
                  <a:lnTo>
                    <a:pt x="875473" y="4285737"/>
                  </a:lnTo>
                  <a:lnTo>
                    <a:pt x="921644" y="4287436"/>
                  </a:lnTo>
                  <a:lnTo>
                    <a:pt x="973177" y="4288466"/>
                  </a:lnTo>
                  <a:lnTo>
                    <a:pt x="1167769" y="4289218"/>
                  </a:lnTo>
                  <a:lnTo>
                    <a:pt x="1362367" y="4288466"/>
                  </a:lnTo>
                  <a:lnTo>
                    <a:pt x="1413901" y="4287436"/>
                  </a:lnTo>
                  <a:lnTo>
                    <a:pt x="1460074" y="4285737"/>
                  </a:lnTo>
                  <a:lnTo>
                    <a:pt x="1501667" y="4283203"/>
                  </a:lnTo>
                  <a:lnTo>
                    <a:pt x="1574249" y="4274959"/>
                  </a:lnTo>
                  <a:lnTo>
                    <a:pt x="1654742" y="4257336"/>
                  </a:lnTo>
                  <a:lnTo>
                    <a:pt x="1701648" y="4243328"/>
                  </a:lnTo>
                  <a:lnTo>
                    <a:pt x="1747451" y="4226959"/>
                  </a:lnTo>
                  <a:lnTo>
                    <a:pt x="1792082" y="4208300"/>
                  </a:lnTo>
                  <a:lnTo>
                    <a:pt x="1835469" y="4187421"/>
                  </a:lnTo>
                  <a:lnTo>
                    <a:pt x="1877545" y="4164392"/>
                  </a:lnTo>
                  <a:lnTo>
                    <a:pt x="1918238" y="4139282"/>
                  </a:lnTo>
                  <a:lnTo>
                    <a:pt x="1957479" y="4112161"/>
                  </a:lnTo>
                  <a:lnTo>
                    <a:pt x="1995198" y="4083099"/>
                  </a:lnTo>
                  <a:lnTo>
                    <a:pt x="2031325" y="4052167"/>
                  </a:lnTo>
                  <a:lnTo>
                    <a:pt x="2065791" y="4019432"/>
                  </a:lnTo>
                  <a:lnTo>
                    <a:pt x="2098525" y="3984967"/>
                  </a:lnTo>
                  <a:lnTo>
                    <a:pt x="2129458" y="3948840"/>
                  </a:lnTo>
                  <a:lnTo>
                    <a:pt x="2158520" y="3911121"/>
                  </a:lnTo>
                  <a:lnTo>
                    <a:pt x="2185641" y="3871880"/>
                  </a:lnTo>
                  <a:lnTo>
                    <a:pt x="2210751" y="3831186"/>
                  </a:lnTo>
                  <a:lnTo>
                    <a:pt x="2233780" y="3789111"/>
                  </a:lnTo>
                  <a:lnTo>
                    <a:pt x="2254659" y="3745722"/>
                  </a:lnTo>
                  <a:lnTo>
                    <a:pt x="2273317" y="3701092"/>
                  </a:lnTo>
                  <a:lnTo>
                    <a:pt x="2289686" y="3655288"/>
                  </a:lnTo>
                  <a:lnTo>
                    <a:pt x="2303694" y="3608381"/>
                  </a:lnTo>
                  <a:lnTo>
                    <a:pt x="2315273" y="3560441"/>
                  </a:lnTo>
                  <a:lnTo>
                    <a:pt x="2326023" y="3493105"/>
                  </a:lnTo>
                  <a:lnTo>
                    <a:pt x="2332095" y="3413716"/>
                  </a:lnTo>
                  <a:lnTo>
                    <a:pt x="2333793" y="3367544"/>
                  </a:lnTo>
                  <a:lnTo>
                    <a:pt x="2334824" y="3316010"/>
                  </a:lnTo>
                  <a:lnTo>
                    <a:pt x="2335353" y="3258332"/>
                  </a:lnTo>
                  <a:lnTo>
                    <a:pt x="2335548" y="3193727"/>
                  </a:lnTo>
                  <a:lnTo>
                    <a:pt x="2335548" y="1095492"/>
                  </a:lnTo>
                  <a:lnTo>
                    <a:pt x="2335353" y="1030887"/>
                  </a:lnTo>
                  <a:lnTo>
                    <a:pt x="2334824" y="973209"/>
                  </a:lnTo>
                  <a:lnTo>
                    <a:pt x="2333793" y="921675"/>
                  </a:lnTo>
                  <a:lnTo>
                    <a:pt x="2332095" y="875504"/>
                  </a:lnTo>
                  <a:lnTo>
                    <a:pt x="2329560" y="833911"/>
                  </a:lnTo>
                  <a:lnTo>
                    <a:pt x="2321316" y="761334"/>
                  </a:lnTo>
                  <a:lnTo>
                    <a:pt x="2303694" y="680843"/>
                  </a:lnTo>
                  <a:lnTo>
                    <a:pt x="2289686" y="633936"/>
                  </a:lnTo>
                  <a:lnTo>
                    <a:pt x="2273317" y="588132"/>
                  </a:lnTo>
                  <a:lnTo>
                    <a:pt x="2254659" y="543500"/>
                  </a:lnTo>
                  <a:lnTo>
                    <a:pt x="2233780" y="500112"/>
                  </a:lnTo>
                  <a:lnTo>
                    <a:pt x="2210751" y="458036"/>
                  </a:lnTo>
                  <a:lnTo>
                    <a:pt x="2185641" y="417343"/>
                  </a:lnTo>
                  <a:lnTo>
                    <a:pt x="2158520" y="378102"/>
                  </a:lnTo>
                  <a:lnTo>
                    <a:pt x="2129458" y="340383"/>
                  </a:lnTo>
                  <a:lnTo>
                    <a:pt x="2098525" y="304255"/>
                  </a:lnTo>
                  <a:lnTo>
                    <a:pt x="2065791" y="269790"/>
                  </a:lnTo>
                  <a:lnTo>
                    <a:pt x="2031325" y="237056"/>
                  </a:lnTo>
                  <a:lnTo>
                    <a:pt x="1995198" y="206123"/>
                  </a:lnTo>
                  <a:lnTo>
                    <a:pt x="1957479" y="177061"/>
                  </a:lnTo>
                  <a:lnTo>
                    <a:pt x="1918238" y="149940"/>
                  </a:lnTo>
                  <a:lnTo>
                    <a:pt x="1877545" y="124830"/>
                  </a:lnTo>
                  <a:lnTo>
                    <a:pt x="1835469" y="101800"/>
                  </a:lnTo>
                  <a:lnTo>
                    <a:pt x="1792082" y="80921"/>
                  </a:lnTo>
                  <a:lnTo>
                    <a:pt x="1747451" y="62261"/>
                  </a:lnTo>
                  <a:lnTo>
                    <a:pt x="1701648" y="45892"/>
                  </a:lnTo>
                  <a:lnTo>
                    <a:pt x="1654742" y="31883"/>
                  </a:lnTo>
                  <a:lnTo>
                    <a:pt x="1606802" y="20303"/>
                  </a:lnTo>
                  <a:lnTo>
                    <a:pt x="1539465" y="9552"/>
                  </a:lnTo>
                  <a:lnTo>
                    <a:pt x="1460074" y="3481"/>
                  </a:lnTo>
                  <a:lnTo>
                    <a:pt x="1413901" y="1782"/>
                  </a:lnTo>
                  <a:lnTo>
                    <a:pt x="1362367" y="751"/>
                  </a:lnTo>
                  <a:lnTo>
                    <a:pt x="1304689" y="222"/>
                  </a:lnTo>
                  <a:lnTo>
                    <a:pt x="1240083" y="27"/>
                  </a:lnTo>
                  <a:lnTo>
                    <a:pt x="1167769" y="0"/>
                  </a:lnTo>
                  <a:close/>
                </a:path>
              </a:pathLst>
            </a:custGeom>
            <a:solidFill>
              <a:srgbClr val="EB5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866414" y="3701656"/>
              <a:ext cx="3484187" cy="60475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58776" y="4130460"/>
              <a:ext cx="2499515" cy="50629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6114483" y="2848593"/>
            <a:ext cx="3649979" cy="6449695"/>
            <a:chOff x="16114483" y="2848593"/>
            <a:chExt cx="3649979" cy="6449695"/>
          </a:xfrm>
        </p:grpSpPr>
        <p:sp>
          <p:nvSpPr>
            <p:cNvPr id="25" name="object 25"/>
            <p:cNvSpPr/>
            <p:nvPr/>
          </p:nvSpPr>
          <p:spPr>
            <a:xfrm>
              <a:off x="16814868" y="5031154"/>
              <a:ext cx="2251075" cy="4267200"/>
            </a:xfrm>
            <a:custGeom>
              <a:avLst/>
              <a:gdLst/>
              <a:ahLst/>
              <a:cxnLst/>
              <a:rect l="l" t="t" r="r" b="b"/>
              <a:pathLst>
                <a:path w="2251075" h="4267200">
                  <a:moveTo>
                    <a:pt x="1125401" y="4266991"/>
                  </a:moveTo>
                  <a:lnTo>
                    <a:pt x="1323420" y="4265893"/>
                  </a:lnTo>
                  <a:lnTo>
                    <a:pt x="1372648" y="4264389"/>
                  </a:lnTo>
                  <a:lnTo>
                    <a:pt x="1415796" y="4261908"/>
                  </a:lnTo>
                  <a:lnTo>
                    <a:pt x="1454249" y="4258208"/>
                  </a:lnTo>
                  <a:lnTo>
                    <a:pt x="1536650" y="4243454"/>
                  </a:lnTo>
                  <a:lnTo>
                    <a:pt x="1582977" y="4231515"/>
                  </a:lnTo>
                  <a:lnTo>
                    <a:pt x="1628313" y="4217294"/>
                  </a:lnTo>
                  <a:lnTo>
                    <a:pt x="1672592" y="4200853"/>
                  </a:lnTo>
                  <a:lnTo>
                    <a:pt x="1715751" y="4182259"/>
                  </a:lnTo>
                  <a:lnTo>
                    <a:pt x="1757723" y="4161574"/>
                  </a:lnTo>
                  <a:lnTo>
                    <a:pt x="1798446" y="4138865"/>
                  </a:lnTo>
                  <a:lnTo>
                    <a:pt x="1837854" y="4114195"/>
                  </a:lnTo>
                  <a:lnTo>
                    <a:pt x="1875882" y="4087630"/>
                  </a:lnTo>
                  <a:lnTo>
                    <a:pt x="1912467" y="4059233"/>
                  </a:lnTo>
                  <a:lnTo>
                    <a:pt x="1947544" y="4029069"/>
                  </a:lnTo>
                  <a:lnTo>
                    <a:pt x="1981047" y="3997204"/>
                  </a:lnTo>
                  <a:lnTo>
                    <a:pt x="2012913" y="3963700"/>
                  </a:lnTo>
                  <a:lnTo>
                    <a:pt x="2043076" y="3928624"/>
                  </a:lnTo>
                  <a:lnTo>
                    <a:pt x="2071473" y="3892039"/>
                  </a:lnTo>
                  <a:lnTo>
                    <a:pt x="2098039" y="3854010"/>
                  </a:lnTo>
                  <a:lnTo>
                    <a:pt x="2122709" y="3814602"/>
                  </a:lnTo>
                  <a:lnTo>
                    <a:pt x="2145418" y="3773879"/>
                  </a:lnTo>
                  <a:lnTo>
                    <a:pt x="2166102" y="3731906"/>
                  </a:lnTo>
                  <a:lnTo>
                    <a:pt x="2184697" y="3688748"/>
                  </a:lnTo>
                  <a:lnTo>
                    <a:pt x="2201137" y="3644468"/>
                  </a:lnTo>
                  <a:lnTo>
                    <a:pt x="2215359" y="3599132"/>
                  </a:lnTo>
                  <a:lnTo>
                    <a:pt x="2227298" y="3552804"/>
                  </a:lnTo>
                  <a:lnTo>
                    <a:pt x="2236888" y="3505548"/>
                  </a:lnTo>
                  <a:lnTo>
                    <a:pt x="2245751" y="3431949"/>
                  </a:lnTo>
                  <a:lnTo>
                    <a:pt x="2248231" y="3388801"/>
                  </a:lnTo>
                  <a:lnTo>
                    <a:pt x="2249735" y="3339572"/>
                  </a:lnTo>
                  <a:lnTo>
                    <a:pt x="2250507" y="3282878"/>
                  </a:lnTo>
                  <a:lnTo>
                    <a:pt x="2250792" y="3217332"/>
                  </a:lnTo>
                  <a:lnTo>
                    <a:pt x="2250792" y="1049651"/>
                  </a:lnTo>
                  <a:lnTo>
                    <a:pt x="2250507" y="984106"/>
                  </a:lnTo>
                  <a:lnTo>
                    <a:pt x="2249735" y="927412"/>
                  </a:lnTo>
                  <a:lnTo>
                    <a:pt x="2248231" y="878185"/>
                  </a:lnTo>
                  <a:lnTo>
                    <a:pt x="2245751" y="835037"/>
                  </a:lnTo>
                  <a:lnTo>
                    <a:pt x="2242051" y="796582"/>
                  </a:lnTo>
                  <a:lnTo>
                    <a:pt x="2227298" y="714182"/>
                  </a:lnTo>
                  <a:lnTo>
                    <a:pt x="2215359" y="667854"/>
                  </a:lnTo>
                  <a:lnTo>
                    <a:pt x="2201137" y="622519"/>
                  </a:lnTo>
                  <a:lnTo>
                    <a:pt x="2184697" y="578240"/>
                  </a:lnTo>
                  <a:lnTo>
                    <a:pt x="2166102" y="535081"/>
                  </a:lnTo>
                  <a:lnTo>
                    <a:pt x="2145418" y="493109"/>
                  </a:lnTo>
                  <a:lnTo>
                    <a:pt x="2122709" y="452386"/>
                  </a:lnTo>
                  <a:lnTo>
                    <a:pt x="2098039" y="412978"/>
                  </a:lnTo>
                  <a:lnTo>
                    <a:pt x="2071473" y="374950"/>
                  </a:lnTo>
                  <a:lnTo>
                    <a:pt x="2043076" y="338365"/>
                  </a:lnTo>
                  <a:lnTo>
                    <a:pt x="2012913" y="303289"/>
                  </a:lnTo>
                  <a:lnTo>
                    <a:pt x="1981047" y="269785"/>
                  </a:lnTo>
                  <a:lnTo>
                    <a:pt x="1947544" y="237920"/>
                  </a:lnTo>
                  <a:lnTo>
                    <a:pt x="1912467" y="207756"/>
                  </a:lnTo>
                  <a:lnTo>
                    <a:pt x="1875882" y="179359"/>
                  </a:lnTo>
                  <a:lnTo>
                    <a:pt x="1837854" y="152793"/>
                  </a:lnTo>
                  <a:lnTo>
                    <a:pt x="1798446" y="128124"/>
                  </a:lnTo>
                  <a:lnTo>
                    <a:pt x="1757723" y="105414"/>
                  </a:lnTo>
                  <a:lnTo>
                    <a:pt x="1715751" y="84730"/>
                  </a:lnTo>
                  <a:lnTo>
                    <a:pt x="1672592" y="66135"/>
                  </a:lnTo>
                  <a:lnTo>
                    <a:pt x="1628313" y="49695"/>
                  </a:lnTo>
                  <a:lnTo>
                    <a:pt x="1582977" y="35473"/>
                  </a:lnTo>
                  <a:lnTo>
                    <a:pt x="1536650" y="23535"/>
                  </a:lnTo>
                  <a:lnTo>
                    <a:pt x="1489395" y="13944"/>
                  </a:lnTo>
                  <a:lnTo>
                    <a:pt x="1415796" y="5081"/>
                  </a:lnTo>
                  <a:lnTo>
                    <a:pt x="1372648" y="2601"/>
                  </a:lnTo>
                  <a:lnTo>
                    <a:pt x="1323420" y="1097"/>
                  </a:lnTo>
                  <a:lnTo>
                    <a:pt x="1266727" y="325"/>
                  </a:lnTo>
                  <a:lnTo>
                    <a:pt x="1125401" y="0"/>
                  </a:lnTo>
                  <a:lnTo>
                    <a:pt x="984068" y="325"/>
                  </a:lnTo>
                  <a:lnTo>
                    <a:pt x="927374" y="1097"/>
                  </a:lnTo>
                  <a:lnTo>
                    <a:pt x="878146" y="2601"/>
                  </a:lnTo>
                  <a:lnTo>
                    <a:pt x="834999" y="5081"/>
                  </a:lnTo>
                  <a:lnTo>
                    <a:pt x="796546" y="8781"/>
                  </a:lnTo>
                  <a:lnTo>
                    <a:pt x="714146" y="23535"/>
                  </a:lnTo>
                  <a:lnTo>
                    <a:pt x="667818" y="35473"/>
                  </a:lnTo>
                  <a:lnTo>
                    <a:pt x="622482" y="49695"/>
                  </a:lnTo>
                  <a:lnTo>
                    <a:pt x="578202" y="66135"/>
                  </a:lnTo>
                  <a:lnTo>
                    <a:pt x="535044" y="84730"/>
                  </a:lnTo>
                  <a:lnTo>
                    <a:pt x="493071" y="105414"/>
                  </a:lnTo>
                  <a:lnTo>
                    <a:pt x="452348" y="128124"/>
                  </a:lnTo>
                  <a:lnTo>
                    <a:pt x="412940" y="152793"/>
                  </a:lnTo>
                  <a:lnTo>
                    <a:pt x="374911" y="179359"/>
                  </a:lnTo>
                  <a:lnTo>
                    <a:pt x="338326" y="207756"/>
                  </a:lnTo>
                  <a:lnTo>
                    <a:pt x="303250" y="237920"/>
                  </a:lnTo>
                  <a:lnTo>
                    <a:pt x="269746" y="269785"/>
                  </a:lnTo>
                  <a:lnTo>
                    <a:pt x="237881" y="303289"/>
                  </a:lnTo>
                  <a:lnTo>
                    <a:pt x="207717" y="338365"/>
                  </a:lnTo>
                  <a:lnTo>
                    <a:pt x="179320" y="374950"/>
                  </a:lnTo>
                  <a:lnTo>
                    <a:pt x="152755" y="412978"/>
                  </a:lnTo>
                  <a:lnTo>
                    <a:pt x="128085" y="452386"/>
                  </a:lnTo>
                  <a:lnTo>
                    <a:pt x="105376" y="493109"/>
                  </a:lnTo>
                  <a:lnTo>
                    <a:pt x="84692" y="535081"/>
                  </a:lnTo>
                  <a:lnTo>
                    <a:pt x="66097" y="578240"/>
                  </a:lnTo>
                  <a:lnTo>
                    <a:pt x="49657" y="622519"/>
                  </a:lnTo>
                  <a:lnTo>
                    <a:pt x="35435" y="667854"/>
                  </a:lnTo>
                  <a:lnTo>
                    <a:pt x="23497" y="714182"/>
                  </a:lnTo>
                  <a:lnTo>
                    <a:pt x="13906" y="761436"/>
                  </a:lnTo>
                  <a:lnTo>
                    <a:pt x="5042" y="835037"/>
                  </a:lnTo>
                  <a:lnTo>
                    <a:pt x="2561" y="878185"/>
                  </a:lnTo>
                  <a:lnTo>
                    <a:pt x="1057" y="927412"/>
                  </a:lnTo>
                  <a:lnTo>
                    <a:pt x="284" y="984106"/>
                  </a:lnTo>
                  <a:lnTo>
                    <a:pt x="0" y="1049651"/>
                  </a:lnTo>
                  <a:lnTo>
                    <a:pt x="0" y="3217332"/>
                  </a:lnTo>
                  <a:lnTo>
                    <a:pt x="284" y="3282878"/>
                  </a:lnTo>
                  <a:lnTo>
                    <a:pt x="1057" y="3339572"/>
                  </a:lnTo>
                  <a:lnTo>
                    <a:pt x="2561" y="3388801"/>
                  </a:lnTo>
                  <a:lnTo>
                    <a:pt x="5042" y="3431949"/>
                  </a:lnTo>
                  <a:lnTo>
                    <a:pt x="8742" y="3470403"/>
                  </a:lnTo>
                  <a:lnTo>
                    <a:pt x="23497" y="3552804"/>
                  </a:lnTo>
                  <a:lnTo>
                    <a:pt x="35435" y="3599132"/>
                  </a:lnTo>
                  <a:lnTo>
                    <a:pt x="49657" y="3644468"/>
                  </a:lnTo>
                  <a:lnTo>
                    <a:pt x="66097" y="3688748"/>
                  </a:lnTo>
                  <a:lnTo>
                    <a:pt x="84692" y="3731906"/>
                  </a:lnTo>
                  <a:lnTo>
                    <a:pt x="105376" y="3773879"/>
                  </a:lnTo>
                  <a:lnTo>
                    <a:pt x="128085" y="3814602"/>
                  </a:lnTo>
                  <a:lnTo>
                    <a:pt x="152755" y="3854010"/>
                  </a:lnTo>
                  <a:lnTo>
                    <a:pt x="179320" y="3892039"/>
                  </a:lnTo>
                  <a:lnTo>
                    <a:pt x="207717" y="3928624"/>
                  </a:lnTo>
                  <a:lnTo>
                    <a:pt x="237881" y="3963700"/>
                  </a:lnTo>
                  <a:lnTo>
                    <a:pt x="269746" y="3997204"/>
                  </a:lnTo>
                  <a:lnTo>
                    <a:pt x="303250" y="4029069"/>
                  </a:lnTo>
                  <a:lnTo>
                    <a:pt x="338326" y="4059233"/>
                  </a:lnTo>
                  <a:lnTo>
                    <a:pt x="374911" y="4087630"/>
                  </a:lnTo>
                  <a:lnTo>
                    <a:pt x="412940" y="4114195"/>
                  </a:lnTo>
                  <a:lnTo>
                    <a:pt x="452348" y="4138865"/>
                  </a:lnTo>
                  <a:lnTo>
                    <a:pt x="493071" y="4161574"/>
                  </a:lnTo>
                  <a:lnTo>
                    <a:pt x="535044" y="4182259"/>
                  </a:lnTo>
                  <a:lnTo>
                    <a:pt x="578202" y="4200853"/>
                  </a:lnTo>
                  <a:lnTo>
                    <a:pt x="622482" y="4217294"/>
                  </a:lnTo>
                  <a:lnTo>
                    <a:pt x="667818" y="4231515"/>
                  </a:lnTo>
                  <a:lnTo>
                    <a:pt x="714146" y="4243454"/>
                  </a:lnTo>
                  <a:lnTo>
                    <a:pt x="761402" y="4253044"/>
                  </a:lnTo>
                  <a:lnTo>
                    <a:pt x="834999" y="4261908"/>
                  </a:lnTo>
                  <a:lnTo>
                    <a:pt x="878146" y="4264389"/>
                  </a:lnTo>
                  <a:lnTo>
                    <a:pt x="927374" y="4265893"/>
                  </a:lnTo>
                  <a:lnTo>
                    <a:pt x="1125401" y="4266991"/>
                  </a:lnTo>
                  <a:close/>
                </a:path>
              </a:pathLst>
            </a:custGeom>
            <a:solidFill>
              <a:srgbClr val="2899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114483" y="2848593"/>
              <a:ext cx="3649773" cy="60249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606851" y="3277392"/>
              <a:ext cx="2665110" cy="50402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036517" y="8352163"/>
              <a:ext cx="1758314" cy="709930"/>
            </a:xfrm>
            <a:custGeom>
              <a:avLst/>
              <a:gdLst/>
              <a:ahLst/>
              <a:cxnLst/>
              <a:rect l="l" t="t" r="r" b="b"/>
              <a:pathLst>
                <a:path w="1758315" h="709929">
                  <a:moveTo>
                    <a:pt x="203368" y="52689"/>
                  </a:moveTo>
                  <a:lnTo>
                    <a:pt x="101892" y="52689"/>
                  </a:lnTo>
                  <a:lnTo>
                    <a:pt x="111892" y="53246"/>
                  </a:lnTo>
                  <a:lnTo>
                    <a:pt x="120585" y="54917"/>
                  </a:lnTo>
                  <a:lnTo>
                    <a:pt x="145283" y="86395"/>
                  </a:lnTo>
                  <a:lnTo>
                    <a:pt x="145283" y="93885"/>
                  </a:lnTo>
                  <a:lnTo>
                    <a:pt x="124653" y="128721"/>
                  </a:lnTo>
                  <a:lnTo>
                    <a:pt x="12397" y="235165"/>
                  </a:lnTo>
                  <a:lnTo>
                    <a:pt x="12397" y="275845"/>
                  </a:lnTo>
                  <a:lnTo>
                    <a:pt x="217344" y="275845"/>
                  </a:lnTo>
                  <a:lnTo>
                    <a:pt x="217344" y="224705"/>
                  </a:lnTo>
                  <a:lnTo>
                    <a:pt x="100729" y="224705"/>
                  </a:lnTo>
                  <a:lnTo>
                    <a:pt x="163104" y="165816"/>
                  </a:lnTo>
                  <a:lnTo>
                    <a:pt x="193396" y="131675"/>
                  </a:lnTo>
                  <a:lnTo>
                    <a:pt x="207852" y="91068"/>
                  </a:lnTo>
                  <a:lnTo>
                    <a:pt x="208433" y="80196"/>
                  </a:lnTo>
                  <a:lnTo>
                    <a:pt x="207634" y="68404"/>
                  </a:lnTo>
                  <a:lnTo>
                    <a:pt x="205237" y="57435"/>
                  </a:lnTo>
                  <a:lnTo>
                    <a:pt x="203368" y="52689"/>
                  </a:lnTo>
                  <a:close/>
                </a:path>
                <a:path w="1758315" h="709929">
                  <a:moveTo>
                    <a:pt x="107703" y="0"/>
                  </a:moveTo>
                  <a:lnTo>
                    <a:pt x="58234" y="7627"/>
                  </a:lnTo>
                  <a:lnTo>
                    <a:pt x="18836" y="29395"/>
                  </a:lnTo>
                  <a:lnTo>
                    <a:pt x="0" y="50364"/>
                  </a:lnTo>
                  <a:lnTo>
                    <a:pt x="45715" y="79809"/>
                  </a:lnTo>
                  <a:lnTo>
                    <a:pt x="50849" y="73465"/>
                  </a:lnTo>
                  <a:lnTo>
                    <a:pt x="56563" y="67992"/>
                  </a:lnTo>
                  <a:lnTo>
                    <a:pt x="93199" y="53125"/>
                  </a:lnTo>
                  <a:lnTo>
                    <a:pt x="101892" y="52689"/>
                  </a:lnTo>
                  <a:lnTo>
                    <a:pt x="203368" y="52689"/>
                  </a:lnTo>
                  <a:lnTo>
                    <a:pt x="201241" y="47289"/>
                  </a:lnTo>
                  <a:lnTo>
                    <a:pt x="171168" y="15448"/>
                  </a:lnTo>
                  <a:lnTo>
                    <a:pt x="122328" y="629"/>
                  </a:lnTo>
                  <a:lnTo>
                    <a:pt x="107703" y="0"/>
                  </a:lnTo>
                  <a:close/>
                </a:path>
                <a:path w="1758315" h="709929">
                  <a:moveTo>
                    <a:pt x="358711" y="0"/>
                  </a:moveTo>
                  <a:lnTo>
                    <a:pt x="312293" y="9370"/>
                  </a:lnTo>
                  <a:lnTo>
                    <a:pt x="275124" y="37095"/>
                  </a:lnTo>
                  <a:lnTo>
                    <a:pt x="250765" y="81552"/>
                  </a:lnTo>
                  <a:lnTo>
                    <a:pt x="243404" y="119132"/>
                  </a:lnTo>
                  <a:lnTo>
                    <a:pt x="242484" y="140247"/>
                  </a:lnTo>
                  <a:lnTo>
                    <a:pt x="243404" y="161385"/>
                  </a:lnTo>
                  <a:lnTo>
                    <a:pt x="250765" y="199159"/>
                  </a:lnTo>
                  <a:lnTo>
                    <a:pt x="275124" y="243495"/>
                  </a:lnTo>
                  <a:lnTo>
                    <a:pt x="312293" y="271123"/>
                  </a:lnTo>
                  <a:lnTo>
                    <a:pt x="358711" y="280494"/>
                  </a:lnTo>
                  <a:lnTo>
                    <a:pt x="375104" y="279452"/>
                  </a:lnTo>
                  <a:lnTo>
                    <a:pt x="418762" y="263834"/>
                  </a:lnTo>
                  <a:lnTo>
                    <a:pt x="451741" y="230564"/>
                  </a:lnTo>
                  <a:lnTo>
                    <a:pt x="453464" y="227417"/>
                  </a:lnTo>
                  <a:lnTo>
                    <a:pt x="358711" y="227417"/>
                  </a:lnTo>
                  <a:lnTo>
                    <a:pt x="347137" y="226085"/>
                  </a:lnTo>
                  <a:lnTo>
                    <a:pt x="313867" y="194001"/>
                  </a:lnTo>
                  <a:lnTo>
                    <a:pt x="306022" y="140247"/>
                  </a:lnTo>
                  <a:lnTo>
                    <a:pt x="306893" y="119422"/>
                  </a:lnTo>
                  <a:lnTo>
                    <a:pt x="319969" y="74385"/>
                  </a:lnTo>
                  <a:lnTo>
                    <a:pt x="358711" y="53076"/>
                  </a:lnTo>
                  <a:lnTo>
                    <a:pt x="453327" y="53076"/>
                  </a:lnTo>
                  <a:lnTo>
                    <a:pt x="451741" y="50146"/>
                  </a:lnTo>
                  <a:lnTo>
                    <a:pt x="418762" y="16659"/>
                  </a:lnTo>
                  <a:lnTo>
                    <a:pt x="375104" y="1041"/>
                  </a:lnTo>
                  <a:lnTo>
                    <a:pt x="358711" y="0"/>
                  </a:lnTo>
                  <a:close/>
                </a:path>
                <a:path w="1758315" h="709929">
                  <a:moveTo>
                    <a:pt x="453327" y="53076"/>
                  </a:moveTo>
                  <a:lnTo>
                    <a:pt x="358711" y="53076"/>
                  </a:lnTo>
                  <a:lnTo>
                    <a:pt x="370430" y="54408"/>
                  </a:lnTo>
                  <a:lnTo>
                    <a:pt x="380794" y="58403"/>
                  </a:lnTo>
                  <a:lnTo>
                    <a:pt x="408204" y="101504"/>
                  </a:lnTo>
                  <a:lnTo>
                    <a:pt x="411788" y="140247"/>
                  </a:lnTo>
                  <a:lnTo>
                    <a:pt x="410892" y="161071"/>
                  </a:lnTo>
                  <a:lnTo>
                    <a:pt x="397453" y="206108"/>
                  </a:lnTo>
                  <a:lnTo>
                    <a:pt x="358711" y="227417"/>
                  </a:lnTo>
                  <a:lnTo>
                    <a:pt x="453464" y="227417"/>
                  </a:lnTo>
                  <a:lnTo>
                    <a:pt x="471161" y="181023"/>
                  </a:lnTo>
                  <a:lnTo>
                    <a:pt x="474938" y="140247"/>
                  </a:lnTo>
                  <a:lnTo>
                    <a:pt x="473994" y="119132"/>
                  </a:lnTo>
                  <a:lnTo>
                    <a:pt x="471161" y="99567"/>
                  </a:lnTo>
                  <a:lnTo>
                    <a:pt x="466439" y="81552"/>
                  </a:lnTo>
                  <a:lnTo>
                    <a:pt x="459815" y="65062"/>
                  </a:lnTo>
                  <a:lnTo>
                    <a:pt x="453327" y="53076"/>
                  </a:lnTo>
                  <a:close/>
                </a:path>
                <a:path w="1758315" h="709929">
                  <a:moveTo>
                    <a:pt x="607766" y="4649"/>
                  </a:moveTo>
                  <a:lnTo>
                    <a:pt x="490765" y="4649"/>
                  </a:lnTo>
                  <a:lnTo>
                    <a:pt x="490765" y="55014"/>
                  </a:lnTo>
                  <a:lnTo>
                    <a:pt x="545004" y="55014"/>
                  </a:lnTo>
                  <a:lnTo>
                    <a:pt x="545004" y="275845"/>
                  </a:lnTo>
                  <a:lnTo>
                    <a:pt x="607766" y="275845"/>
                  </a:lnTo>
                  <a:lnTo>
                    <a:pt x="607766" y="4649"/>
                  </a:lnTo>
                  <a:close/>
                </a:path>
                <a:path w="1758315" h="709929">
                  <a:moveTo>
                    <a:pt x="767230" y="0"/>
                  </a:moveTo>
                  <a:lnTo>
                    <a:pt x="725243" y="5447"/>
                  </a:lnTo>
                  <a:lnTo>
                    <a:pt x="683425" y="28209"/>
                  </a:lnTo>
                  <a:lnTo>
                    <a:pt x="663836" y="66055"/>
                  </a:lnTo>
                  <a:lnTo>
                    <a:pt x="663013" y="77484"/>
                  </a:lnTo>
                  <a:lnTo>
                    <a:pt x="663521" y="86346"/>
                  </a:lnTo>
                  <a:lnTo>
                    <a:pt x="681028" y="122813"/>
                  </a:lnTo>
                  <a:lnTo>
                    <a:pt x="694394" y="133273"/>
                  </a:lnTo>
                  <a:lnTo>
                    <a:pt x="685072" y="138697"/>
                  </a:lnTo>
                  <a:lnTo>
                    <a:pt x="659211" y="168068"/>
                  </a:lnTo>
                  <a:lnTo>
                    <a:pt x="653327" y="197198"/>
                  </a:lnTo>
                  <a:lnTo>
                    <a:pt x="654199" y="209401"/>
                  </a:lnTo>
                  <a:lnTo>
                    <a:pt x="675144" y="250154"/>
                  </a:lnTo>
                  <a:lnTo>
                    <a:pt x="720666" y="274827"/>
                  </a:lnTo>
                  <a:lnTo>
                    <a:pt x="767230" y="280494"/>
                  </a:lnTo>
                  <a:lnTo>
                    <a:pt x="783768" y="279864"/>
                  </a:lnTo>
                  <a:lnTo>
                    <a:pt x="827280" y="270421"/>
                  </a:lnTo>
                  <a:lnTo>
                    <a:pt x="859678" y="250154"/>
                  </a:lnTo>
                  <a:lnTo>
                    <a:pt x="871999" y="234390"/>
                  </a:lnTo>
                  <a:lnTo>
                    <a:pt x="767230" y="234390"/>
                  </a:lnTo>
                  <a:lnTo>
                    <a:pt x="756212" y="233736"/>
                  </a:lnTo>
                  <a:lnTo>
                    <a:pt x="720255" y="211532"/>
                  </a:lnTo>
                  <a:lnTo>
                    <a:pt x="716865" y="195261"/>
                  </a:lnTo>
                  <a:lnTo>
                    <a:pt x="717712" y="186810"/>
                  </a:lnTo>
                  <a:lnTo>
                    <a:pt x="746406" y="159133"/>
                  </a:lnTo>
                  <a:lnTo>
                    <a:pt x="767230" y="156518"/>
                  </a:lnTo>
                  <a:lnTo>
                    <a:pt x="868725" y="156518"/>
                  </a:lnTo>
                  <a:lnTo>
                    <a:pt x="865223" y="151869"/>
                  </a:lnTo>
                  <a:lnTo>
                    <a:pt x="858177" y="144895"/>
                  </a:lnTo>
                  <a:lnTo>
                    <a:pt x="849920" y="138697"/>
                  </a:lnTo>
                  <a:lnTo>
                    <a:pt x="840452" y="133273"/>
                  </a:lnTo>
                  <a:lnTo>
                    <a:pt x="847741" y="128333"/>
                  </a:lnTo>
                  <a:lnTo>
                    <a:pt x="854109" y="122813"/>
                  </a:lnTo>
                  <a:lnTo>
                    <a:pt x="859557" y="116711"/>
                  </a:lnTo>
                  <a:lnTo>
                    <a:pt x="861723" y="113514"/>
                  </a:lnTo>
                  <a:lnTo>
                    <a:pt x="767230" y="113514"/>
                  </a:lnTo>
                  <a:lnTo>
                    <a:pt x="758053" y="112957"/>
                  </a:lnTo>
                  <a:lnTo>
                    <a:pt x="726090" y="87533"/>
                  </a:lnTo>
                  <a:lnTo>
                    <a:pt x="725388" y="80196"/>
                  </a:lnTo>
                  <a:lnTo>
                    <a:pt x="726090" y="72690"/>
                  </a:lnTo>
                  <a:lnTo>
                    <a:pt x="758198" y="46684"/>
                  </a:lnTo>
                  <a:lnTo>
                    <a:pt x="767230" y="46103"/>
                  </a:lnTo>
                  <a:lnTo>
                    <a:pt x="865054" y="46103"/>
                  </a:lnTo>
                  <a:lnTo>
                    <a:pt x="864812" y="45522"/>
                  </a:lnTo>
                  <a:lnTo>
                    <a:pt x="833189" y="14843"/>
                  </a:lnTo>
                  <a:lnTo>
                    <a:pt x="796384" y="2421"/>
                  </a:lnTo>
                  <a:lnTo>
                    <a:pt x="782267" y="605"/>
                  </a:lnTo>
                  <a:lnTo>
                    <a:pt x="767230" y="0"/>
                  </a:lnTo>
                  <a:close/>
                </a:path>
                <a:path w="1758315" h="709929">
                  <a:moveTo>
                    <a:pt x="868725" y="156518"/>
                  </a:moveTo>
                  <a:lnTo>
                    <a:pt x="767230" y="156518"/>
                  </a:lnTo>
                  <a:lnTo>
                    <a:pt x="778417" y="157172"/>
                  </a:lnTo>
                  <a:lnTo>
                    <a:pt x="788344" y="159133"/>
                  </a:lnTo>
                  <a:lnTo>
                    <a:pt x="817503" y="186858"/>
                  </a:lnTo>
                  <a:lnTo>
                    <a:pt x="818369" y="195261"/>
                  </a:lnTo>
                  <a:lnTo>
                    <a:pt x="817498" y="203736"/>
                  </a:lnTo>
                  <a:lnTo>
                    <a:pt x="788344" y="231775"/>
                  </a:lnTo>
                  <a:lnTo>
                    <a:pt x="767230" y="234390"/>
                  </a:lnTo>
                  <a:lnTo>
                    <a:pt x="871999" y="234390"/>
                  </a:lnTo>
                  <a:lnTo>
                    <a:pt x="873844" y="231484"/>
                  </a:lnTo>
                  <a:lnTo>
                    <a:pt x="878323" y="220830"/>
                  </a:lnTo>
                  <a:lnTo>
                    <a:pt x="881011" y="209401"/>
                  </a:lnTo>
                  <a:lnTo>
                    <a:pt x="881907" y="197198"/>
                  </a:lnTo>
                  <a:lnTo>
                    <a:pt x="881219" y="186810"/>
                  </a:lnTo>
                  <a:lnTo>
                    <a:pt x="879195" y="177148"/>
                  </a:lnTo>
                  <a:lnTo>
                    <a:pt x="875805" y="168068"/>
                  </a:lnTo>
                  <a:lnTo>
                    <a:pt x="871059" y="159618"/>
                  </a:lnTo>
                  <a:lnTo>
                    <a:pt x="868725" y="156518"/>
                  </a:lnTo>
                  <a:close/>
                </a:path>
                <a:path w="1758315" h="709929">
                  <a:moveTo>
                    <a:pt x="865054" y="46103"/>
                  </a:moveTo>
                  <a:lnTo>
                    <a:pt x="767230" y="46103"/>
                  </a:lnTo>
                  <a:lnTo>
                    <a:pt x="776431" y="46684"/>
                  </a:lnTo>
                  <a:lnTo>
                    <a:pt x="784664" y="48427"/>
                  </a:lnTo>
                  <a:lnTo>
                    <a:pt x="809846" y="80196"/>
                  </a:lnTo>
                  <a:lnTo>
                    <a:pt x="809120" y="87533"/>
                  </a:lnTo>
                  <a:lnTo>
                    <a:pt x="776431" y="112957"/>
                  </a:lnTo>
                  <a:lnTo>
                    <a:pt x="767230" y="113514"/>
                  </a:lnTo>
                  <a:lnTo>
                    <a:pt x="861723" y="113514"/>
                  </a:lnTo>
                  <a:lnTo>
                    <a:pt x="872221" y="77484"/>
                  </a:lnTo>
                  <a:lnTo>
                    <a:pt x="871398" y="66055"/>
                  </a:lnTo>
                  <a:lnTo>
                    <a:pt x="868928" y="55401"/>
                  </a:lnTo>
                  <a:lnTo>
                    <a:pt x="865054" y="46103"/>
                  </a:lnTo>
                  <a:close/>
                </a:path>
                <a:path w="1758315" h="709929">
                  <a:moveTo>
                    <a:pt x="716192" y="577301"/>
                  </a:moveTo>
                  <a:lnTo>
                    <a:pt x="328770" y="577301"/>
                  </a:lnTo>
                  <a:lnTo>
                    <a:pt x="328770" y="614881"/>
                  </a:lnTo>
                  <a:lnTo>
                    <a:pt x="716192" y="614881"/>
                  </a:lnTo>
                  <a:lnTo>
                    <a:pt x="716192" y="577301"/>
                  </a:lnTo>
                  <a:close/>
                </a:path>
                <a:path w="1758315" h="709929">
                  <a:moveTo>
                    <a:pt x="1029668" y="481995"/>
                  </a:moveTo>
                  <a:lnTo>
                    <a:pt x="928192" y="481995"/>
                  </a:lnTo>
                  <a:lnTo>
                    <a:pt x="938192" y="482552"/>
                  </a:lnTo>
                  <a:lnTo>
                    <a:pt x="946885" y="484223"/>
                  </a:lnTo>
                  <a:lnTo>
                    <a:pt x="971584" y="515701"/>
                  </a:lnTo>
                  <a:lnTo>
                    <a:pt x="971584" y="523191"/>
                  </a:lnTo>
                  <a:lnTo>
                    <a:pt x="950953" y="558027"/>
                  </a:lnTo>
                  <a:lnTo>
                    <a:pt x="838698" y="664472"/>
                  </a:lnTo>
                  <a:lnTo>
                    <a:pt x="838698" y="705151"/>
                  </a:lnTo>
                  <a:lnTo>
                    <a:pt x="1043644" y="705151"/>
                  </a:lnTo>
                  <a:lnTo>
                    <a:pt x="1043644" y="654011"/>
                  </a:lnTo>
                  <a:lnTo>
                    <a:pt x="927030" y="654011"/>
                  </a:lnTo>
                  <a:lnTo>
                    <a:pt x="989405" y="595123"/>
                  </a:lnTo>
                  <a:lnTo>
                    <a:pt x="1019697" y="560981"/>
                  </a:lnTo>
                  <a:lnTo>
                    <a:pt x="1034152" y="520374"/>
                  </a:lnTo>
                  <a:lnTo>
                    <a:pt x="1034733" y="509502"/>
                  </a:lnTo>
                  <a:lnTo>
                    <a:pt x="1033934" y="497710"/>
                  </a:lnTo>
                  <a:lnTo>
                    <a:pt x="1031537" y="486741"/>
                  </a:lnTo>
                  <a:lnTo>
                    <a:pt x="1029668" y="481995"/>
                  </a:lnTo>
                  <a:close/>
                </a:path>
                <a:path w="1758315" h="709929">
                  <a:moveTo>
                    <a:pt x="934004" y="429306"/>
                  </a:moveTo>
                  <a:lnTo>
                    <a:pt x="884534" y="436933"/>
                  </a:lnTo>
                  <a:lnTo>
                    <a:pt x="845136" y="458702"/>
                  </a:lnTo>
                  <a:lnTo>
                    <a:pt x="826300" y="479671"/>
                  </a:lnTo>
                  <a:lnTo>
                    <a:pt x="872016" y="509115"/>
                  </a:lnTo>
                  <a:lnTo>
                    <a:pt x="877149" y="502771"/>
                  </a:lnTo>
                  <a:lnTo>
                    <a:pt x="882863" y="497298"/>
                  </a:lnTo>
                  <a:lnTo>
                    <a:pt x="919499" y="482431"/>
                  </a:lnTo>
                  <a:lnTo>
                    <a:pt x="928192" y="481995"/>
                  </a:lnTo>
                  <a:lnTo>
                    <a:pt x="1029668" y="481995"/>
                  </a:lnTo>
                  <a:lnTo>
                    <a:pt x="1027542" y="476596"/>
                  </a:lnTo>
                  <a:lnTo>
                    <a:pt x="997468" y="444754"/>
                  </a:lnTo>
                  <a:lnTo>
                    <a:pt x="948629" y="429935"/>
                  </a:lnTo>
                  <a:lnTo>
                    <a:pt x="934004" y="429306"/>
                  </a:lnTo>
                  <a:close/>
                </a:path>
                <a:path w="1758315" h="709929">
                  <a:moveTo>
                    <a:pt x="1185011" y="429306"/>
                  </a:moveTo>
                  <a:lnTo>
                    <a:pt x="1138591" y="438676"/>
                  </a:lnTo>
                  <a:lnTo>
                    <a:pt x="1101425" y="466402"/>
                  </a:lnTo>
                  <a:lnTo>
                    <a:pt x="1077066" y="510858"/>
                  </a:lnTo>
                  <a:lnTo>
                    <a:pt x="1069704" y="548438"/>
                  </a:lnTo>
                  <a:lnTo>
                    <a:pt x="1068784" y="569553"/>
                  </a:lnTo>
                  <a:lnTo>
                    <a:pt x="1069704" y="590691"/>
                  </a:lnTo>
                  <a:lnTo>
                    <a:pt x="1077066" y="628465"/>
                  </a:lnTo>
                  <a:lnTo>
                    <a:pt x="1101425" y="672801"/>
                  </a:lnTo>
                  <a:lnTo>
                    <a:pt x="1138591" y="700429"/>
                  </a:lnTo>
                  <a:lnTo>
                    <a:pt x="1185011" y="709800"/>
                  </a:lnTo>
                  <a:lnTo>
                    <a:pt x="1201404" y="708759"/>
                  </a:lnTo>
                  <a:lnTo>
                    <a:pt x="1245061" y="693141"/>
                  </a:lnTo>
                  <a:lnTo>
                    <a:pt x="1278041" y="659871"/>
                  </a:lnTo>
                  <a:lnTo>
                    <a:pt x="1279765" y="656723"/>
                  </a:lnTo>
                  <a:lnTo>
                    <a:pt x="1185011" y="656723"/>
                  </a:lnTo>
                  <a:lnTo>
                    <a:pt x="1173437" y="655391"/>
                  </a:lnTo>
                  <a:lnTo>
                    <a:pt x="1140166" y="623308"/>
                  </a:lnTo>
                  <a:lnTo>
                    <a:pt x="1132321" y="569553"/>
                  </a:lnTo>
                  <a:lnTo>
                    <a:pt x="1133193" y="548729"/>
                  </a:lnTo>
                  <a:lnTo>
                    <a:pt x="1146268" y="503691"/>
                  </a:lnTo>
                  <a:lnTo>
                    <a:pt x="1185011" y="482383"/>
                  </a:lnTo>
                  <a:lnTo>
                    <a:pt x="1279627" y="482383"/>
                  </a:lnTo>
                  <a:lnTo>
                    <a:pt x="1278041" y="479453"/>
                  </a:lnTo>
                  <a:lnTo>
                    <a:pt x="1245061" y="445965"/>
                  </a:lnTo>
                  <a:lnTo>
                    <a:pt x="1201404" y="430347"/>
                  </a:lnTo>
                  <a:lnTo>
                    <a:pt x="1185011" y="429306"/>
                  </a:lnTo>
                  <a:close/>
                </a:path>
                <a:path w="1758315" h="709929">
                  <a:moveTo>
                    <a:pt x="1279627" y="482383"/>
                  </a:moveTo>
                  <a:lnTo>
                    <a:pt x="1185011" y="482383"/>
                  </a:lnTo>
                  <a:lnTo>
                    <a:pt x="1196732" y="483714"/>
                  </a:lnTo>
                  <a:lnTo>
                    <a:pt x="1207095" y="487710"/>
                  </a:lnTo>
                  <a:lnTo>
                    <a:pt x="1234505" y="530811"/>
                  </a:lnTo>
                  <a:lnTo>
                    <a:pt x="1238087" y="569553"/>
                  </a:lnTo>
                  <a:lnTo>
                    <a:pt x="1237192" y="590377"/>
                  </a:lnTo>
                  <a:lnTo>
                    <a:pt x="1223753" y="635415"/>
                  </a:lnTo>
                  <a:lnTo>
                    <a:pt x="1185011" y="656723"/>
                  </a:lnTo>
                  <a:lnTo>
                    <a:pt x="1279765" y="656723"/>
                  </a:lnTo>
                  <a:lnTo>
                    <a:pt x="1297460" y="610329"/>
                  </a:lnTo>
                  <a:lnTo>
                    <a:pt x="1301237" y="569553"/>
                  </a:lnTo>
                  <a:lnTo>
                    <a:pt x="1300293" y="548438"/>
                  </a:lnTo>
                  <a:lnTo>
                    <a:pt x="1297460" y="528874"/>
                  </a:lnTo>
                  <a:lnTo>
                    <a:pt x="1292738" y="510858"/>
                  </a:lnTo>
                  <a:lnTo>
                    <a:pt x="1286115" y="494368"/>
                  </a:lnTo>
                  <a:lnTo>
                    <a:pt x="1279627" y="482383"/>
                  </a:lnTo>
                  <a:close/>
                </a:path>
                <a:path w="1758315" h="709929">
                  <a:moveTo>
                    <a:pt x="1518113" y="481995"/>
                  </a:moveTo>
                  <a:lnTo>
                    <a:pt x="1416637" y="481995"/>
                  </a:lnTo>
                  <a:lnTo>
                    <a:pt x="1426634" y="482552"/>
                  </a:lnTo>
                  <a:lnTo>
                    <a:pt x="1435326" y="484223"/>
                  </a:lnTo>
                  <a:lnTo>
                    <a:pt x="1460028" y="515701"/>
                  </a:lnTo>
                  <a:lnTo>
                    <a:pt x="1460028" y="523191"/>
                  </a:lnTo>
                  <a:lnTo>
                    <a:pt x="1439395" y="558027"/>
                  </a:lnTo>
                  <a:lnTo>
                    <a:pt x="1327142" y="664472"/>
                  </a:lnTo>
                  <a:lnTo>
                    <a:pt x="1327142" y="705151"/>
                  </a:lnTo>
                  <a:lnTo>
                    <a:pt x="1532089" y="705151"/>
                  </a:lnTo>
                  <a:lnTo>
                    <a:pt x="1532089" y="654011"/>
                  </a:lnTo>
                  <a:lnTo>
                    <a:pt x="1415475" y="654011"/>
                  </a:lnTo>
                  <a:lnTo>
                    <a:pt x="1477850" y="595123"/>
                  </a:lnTo>
                  <a:lnTo>
                    <a:pt x="1508141" y="560981"/>
                  </a:lnTo>
                  <a:lnTo>
                    <a:pt x="1522597" y="520374"/>
                  </a:lnTo>
                  <a:lnTo>
                    <a:pt x="1523178" y="509502"/>
                  </a:lnTo>
                  <a:lnTo>
                    <a:pt x="1522379" y="497710"/>
                  </a:lnTo>
                  <a:lnTo>
                    <a:pt x="1519982" y="486741"/>
                  </a:lnTo>
                  <a:lnTo>
                    <a:pt x="1518113" y="481995"/>
                  </a:lnTo>
                  <a:close/>
                </a:path>
                <a:path w="1758315" h="709929">
                  <a:moveTo>
                    <a:pt x="1422448" y="429306"/>
                  </a:moveTo>
                  <a:lnTo>
                    <a:pt x="1372979" y="436933"/>
                  </a:lnTo>
                  <a:lnTo>
                    <a:pt x="1333580" y="458702"/>
                  </a:lnTo>
                  <a:lnTo>
                    <a:pt x="1314745" y="479671"/>
                  </a:lnTo>
                  <a:lnTo>
                    <a:pt x="1360461" y="509115"/>
                  </a:lnTo>
                  <a:lnTo>
                    <a:pt x="1365591" y="502771"/>
                  </a:lnTo>
                  <a:lnTo>
                    <a:pt x="1371305" y="497298"/>
                  </a:lnTo>
                  <a:lnTo>
                    <a:pt x="1407942" y="482431"/>
                  </a:lnTo>
                  <a:lnTo>
                    <a:pt x="1416637" y="481995"/>
                  </a:lnTo>
                  <a:lnTo>
                    <a:pt x="1518113" y="481995"/>
                  </a:lnTo>
                  <a:lnTo>
                    <a:pt x="1515987" y="476596"/>
                  </a:lnTo>
                  <a:lnTo>
                    <a:pt x="1485911" y="444754"/>
                  </a:lnTo>
                  <a:lnTo>
                    <a:pt x="1437073" y="429935"/>
                  </a:lnTo>
                  <a:lnTo>
                    <a:pt x="1422448" y="429306"/>
                  </a:lnTo>
                  <a:close/>
                </a:path>
                <a:path w="1758315" h="709929">
                  <a:moveTo>
                    <a:pt x="1566894" y="632703"/>
                  </a:moveTo>
                  <a:lnTo>
                    <a:pt x="1542487" y="680743"/>
                  </a:lnTo>
                  <a:lnTo>
                    <a:pt x="1552678" y="687329"/>
                  </a:lnTo>
                  <a:lnTo>
                    <a:pt x="1563888" y="693141"/>
                  </a:lnTo>
                  <a:lnTo>
                    <a:pt x="1603359" y="705659"/>
                  </a:lnTo>
                  <a:lnTo>
                    <a:pt x="1645928" y="709800"/>
                  </a:lnTo>
                  <a:lnTo>
                    <a:pt x="1663602" y="709049"/>
                  </a:lnTo>
                  <a:lnTo>
                    <a:pt x="1707916" y="697790"/>
                  </a:lnTo>
                  <a:lnTo>
                    <a:pt x="1738859" y="675416"/>
                  </a:lnTo>
                  <a:lnTo>
                    <a:pt x="1750579" y="657110"/>
                  </a:lnTo>
                  <a:lnTo>
                    <a:pt x="1644379" y="657110"/>
                  </a:lnTo>
                  <a:lnTo>
                    <a:pt x="1633771" y="656723"/>
                  </a:lnTo>
                  <a:lnTo>
                    <a:pt x="1592752" y="647304"/>
                  </a:lnTo>
                  <a:lnTo>
                    <a:pt x="1574930" y="638199"/>
                  </a:lnTo>
                  <a:lnTo>
                    <a:pt x="1566894" y="632703"/>
                  </a:lnTo>
                  <a:close/>
                </a:path>
                <a:path w="1758315" h="709929">
                  <a:moveTo>
                    <a:pt x="1745884" y="433955"/>
                  </a:moveTo>
                  <a:lnTo>
                    <a:pt x="1556046" y="433955"/>
                  </a:lnTo>
                  <a:lnTo>
                    <a:pt x="1556046" y="484320"/>
                  </a:lnTo>
                  <a:lnTo>
                    <a:pt x="1671498" y="484320"/>
                  </a:lnTo>
                  <a:lnTo>
                    <a:pt x="1615709" y="547470"/>
                  </a:lnTo>
                  <a:lnTo>
                    <a:pt x="1615709" y="588924"/>
                  </a:lnTo>
                  <a:lnTo>
                    <a:pt x="1644379" y="588924"/>
                  </a:lnTo>
                  <a:lnTo>
                    <a:pt x="1666581" y="591006"/>
                  </a:lnTo>
                  <a:lnTo>
                    <a:pt x="1682442" y="597254"/>
                  </a:lnTo>
                  <a:lnTo>
                    <a:pt x="1691959" y="607666"/>
                  </a:lnTo>
                  <a:lnTo>
                    <a:pt x="1695131" y="622243"/>
                  </a:lnTo>
                  <a:lnTo>
                    <a:pt x="1694283" y="630112"/>
                  </a:lnTo>
                  <a:lnTo>
                    <a:pt x="1655562" y="656554"/>
                  </a:lnTo>
                  <a:lnTo>
                    <a:pt x="1644379" y="657110"/>
                  </a:lnTo>
                  <a:lnTo>
                    <a:pt x="1750579" y="657110"/>
                  </a:lnTo>
                  <a:lnTo>
                    <a:pt x="1751306" y="655730"/>
                  </a:lnTo>
                  <a:lnTo>
                    <a:pt x="1755180" y="645004"/>
                  </a:lnTo>
                  <a:lnTo>
                    <a:pt x="1757506" y="633841"/>
                  </a:lnTo>
                  <a:lnTo>
                    <a:pt x="1758281" y="622243"/>
                  </a:lnTo>
                  <a:lnTo>
                    <a:pt x="1757094" y="607569"/>
                  </a:lnTo>
                  <a:lnTo>
                    <a:pt x="1739297" y="571103"/>
                  </a:lnTo>
                  <a:lnTo>
                    <a:pt x="1701449" y="548220"/>
                  </a:lnTo>
                  <a:lnTo>
                    <a:pt x="1684671" y="544370"/>
                  </a:lnTo>
                  <a:lnTo>
                    <a:pt x="1745884" y="474634"/>
                  </a:lnTo>
                  <a:lnTo>
                    <a:pt x="1745884" y="433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13790544" y="3378493"/>
            <a:ext cx="1760855" cy="709930"/>
          </a:xfrm>
          <a:custGeom>
            <a:avLst/>
            <a:gdLst/>
            <a:ahLst/>
            <a:cxnLst/>
            <a:rect l="l" t="t" r="r" b="b"/>
            <a:pathLst>
              <a:path w="1760855" h="709929">
                <a:moveTo>
                  <a:pt x="203368" y="52689"/>
                </a:moveTo>
                <a:lnTo>
                  <a:pt x="101892" y="52689"/>
                </a:lnTo>
                <a:lnTo>
                  <a:pt x="111892" y="53246"/>
                </a:lnTo>
                <a:lnTo>
                  <a:pt x="120585" y="54917"/>
                </a:lnTo>
                <a:lnTo>
                  <a:pt x="145283" y="86395"/>
                </a:lnTo>
                <a:lnTo>
                  <a:pt x="145283" y="93885"/>
                </a:lnTo>
                <a:lnTo>
                  <a:pt x="124653" y="128721"/>
                </a:lnTo>
                <a:lnTo>
                  <a:pt x="12397" y="235165"/>
                </a:lnTo>
                <a:lnTo>
                  <a:pt x="12397" y="275845"/>
                </a:lnTo>
                <a:lnTo>
                  <a:pt x="217344" y="275845"/>
                </a:lnTo>
                <a:lnTo>
                  <a:pt x="217344" y="224705"/>
                </a:lnTo>
                <a:lnTo>
                  <a:pt x="100729" y="224705"/>
                </a:lnTo>
                <a:lnTo>
                  <a:pt x="163104" y="165816"/>
                </a:lnTo>
                <a:lnTo>
                  <a:pt x="193396" y="131675"/>
                </a:lnTo>
                <a:lnTo>
                  <a:pt x="207852" y="91068"/>
                </a:lnTo>
                <a:lnTo>
                  <a:pt x="208433" y="80196"/>
                </a:lnTo>
                <a:lnTo>
                  <a:pt x="207634" y="68404"/>
                </a:lnTo>
                <a:lnTo>
                  <a:pt x="205237" y="57435"/>
                </a:lnTo>
                <a:lnTo>
                  <a:pt x="203368" y="52689"/>
                </a:lnTo>
                <a:close/>
              </a:path>
              <a:path w="1760855" h="709929">
                <a:moveTo>
                  <a:pt x="107703" y="0"/>
                </a:moveTo>
                <a:lnTo>
                  <a:pt x="58234" y="7627"/>
                </a:lnTo>
                <a:lnTo>
                  <a:pt x="18836" y="29395"/>
                </a:lnTo>
                <a:lnTo>
                  <a:pt x="0" y="50364"/>
                </a:lnTo>
                <a:lnTo>
                  <a:pt x="45715" y="79809"/>
                </a:lnTo>
                <a:lnTo>
                  <a:pt x="50849" y="73465"/>
                </a:lnTo>
                <a:lnTo>
                  <a:pt x="56563" y="67992"/>
                </a:lnTo>
                <a:lnTo>
                  <a:pt x="93199" y="53125"/>
                </a:lnTo>
                <a:lnTo>
                  <a:pt x="101892" y="52689"/>
                </a:lnTo>
                <a:lnTo>
                  <a:pt x="203368" y="52689"/>
                </a:lnTo>
                <a:lnTo>
                  <a:pt x="201241" y="47289"/>
                </a:lnTo>
                <a:lnTo>
                  <a:pt x="171168" y="15448"/>
                </a:lnTo>
                <a:lnTo>
                  <a:pt x="122328" y="629"/>
                </a:lnTo>
                <a:lnTo>
                  <a:pt x="107703" y="0"/>
                </a:lnTo>
                <a:close/>
              </a:path>
              <a:path w="1760855" h="709929">
                <a:moveTo>
                  <a:pt x="358711" y="0"/>
                </a:moveTo>
                <a:lnTo>
                  <a:pt x="312293" y="9370"/>
                </a:lnTo>
                <a:lnTo>
                  <a:pt x="275124" y="37095"/>
                </a:lnTo>
                <a:lnTo>
                  <a:pt x="250765" y="81552"/>
                </a:lnTo>
                <a:lnTo>
                  <a:pt x="243404" y="119132"/>
                </a:lnTo>
                <a:lnTo>
                  <a:pt x="242484" y="140247"/>
                </a:lnTo>
                <a:lnTo>
                  <a:pt x="243404" y="161385"/>
                </a:lnTo>
                <a:lnTo>
                  <a:pt x="250765" y="199159"/>
                </a:lnTo>
                <a:lnTo>
                  <a:pt x="275124" y="243495"/>
                </a:lnTo>
                <a:lnTo>
                  <a:pt x="312293" y="271123"/>
                </a:lnTo>
                <a:lnTo>
                  <a:pt x="358711" y="280494"/>
                </a:lnTo>
                <a:lnTo>
                  <a:pt x="375104" y="279452"/>
                </a:lnTo>
                <a:lnTo>
                  <a:pt x="418762" y="263834"/>
                </a:lnTo>
                <a:lnTo>
                  <a:pt x="451741" y="230564"/>
                </a:lnTo>
                <a:lnTo>
                  <a:pt x="453464" y="227417"/>
                </a:lnTo>
                <a:lnTo>
                  <a:pt x="358711" y="227417"/>
                </a:lnTo>
                <a:lnTo>
                  <a:pt x="347137" y="226085"/>
                </a:lnTo>
                <a:lnTo>
                  <a:pt x="313867" y="194001"/>
                </a:lnTo>
                <a:lnTo>
                  <a:pt x="306022" y="140247"/>
                </a:lnTo>
                <a:lnTo>
                  <a:pt x="306893" y="119422"/>
                </a:lnTo>
                <a:lnTo>
                  <a:pt x="319969" y="74385"/>
                </a:lnTo>
                <a:lnTo>
                  <a:pt x="358711" y="53076"/>
                </a:lnTo>
                <a:lnTo>
                  <a:pt x="453327" y="53076"/>
                </a:lnTo>
                <a:lnTo>
                  <a:pt x="451741" y="50146"/>
                </a:lnTo>
                <a:lnTo>
                  <a:pt x="418762" y="16659"/>
                </a:lnTo>
                <a:lnTo>
                  <a:pt x="375104" y="1041"/>
                </a:lnTo>
                <a:lnTo>
                  <a:pt x="358711" y="0"/>
                </a:lnTo>
                <a:close/>
              </a:path>
              <a:path w="1760855" h="709929">
                <a:moveTo>
                  <a:pt x="453327" y="53076"/>
                </a:moveTo>
                <a:lnTo>
                  <a:pt x="358711" y="53076"/>
                </a:lnTo>
                <a:lnTo>
                  <a:pt x="370430" y="54408"/>
                </a:lnTo>
                <a:lnTo>
                  <a:pt x="380794" y="58403"/>
                </a:lnTo>
                <a:lnTo>
                  <a:pt x="408204" y="101504"/>
                </a:lnTo>
                <a:lnTo>
                  <a:pt x="411788" y="140247"/>
                </a:lnTo>
                <a:lnTo>
                  <a:pt x="410892" y="161071"/>
                </a:lnTo>
                <a:lnTo>
                  <a:pt x="397453" y="206108"/>
                </a:lnTo>
                <a:lnTo>
                  <a:pt x="358711" y="227417"/>
                </a:lnTo>
                <a:lnTo>
                  <a:pt x="453464" y="227417"/>
                </a:lnTo>
                <a:lnTo>
                  <a:pt x="471161" y="181023"/>
                </a:lnTo>
                <a:lnTo>
                  <a:pt x="474938" y="140247"/>
                </a:lnTo>
                <a:lnTo>
                  <a:pt x="473994" y="119132"/>
                </a:lnTo>
                <a:lnTo>
                  <a:pt x="471161" y="99567"/>
                </a:lnTo>
                <a:lnTo>
                  <a:pt x="466439" y="81552"/>
                </a:lnTo>
                <a:lnTo>
                  <a:pt x="459815" y="65062"/>
                </a:lnTo>
                <a:lnTo>
                  <a:pt x="453327" y="53076"/>
                </a:lnTo>
                <a:close/>
              </a:path>
              <a:path w="1760855" h="709929">
                <a:moveTo>
                  <a:pt x="607766" y="4649"/>
                </a:moveTo>
                <a:lnTo>
                  <a:pt x="490765" y="4649"/>
                </a:lnTo>
                <a:lnTo>
                  <a:pt x="490765" y="55014"/>
                </a:lnTo>
                <a:lnTo>
                  <a:pt x="545004" y="55014"/>
                </a:lnTo>
                <a:lnTo>
                  <a:pt x="545004" y="275845"/>
                </a:lnTo>
                <a:lnTo>
                  <a:pt x="607766" y="275845"/>
                </a:lnTo>
                <a:lnTo>
                  <a:pt x="607766" y="4649"/>
                </a:lnTo>
                <a:close/>
              </a:path>
              <a:path w="1760855" h="709929">
                <a:moveTo>
                  <a:pt x="759481" y="4649"/>
                </a:moveTo>
                <a:lnTo>
                  <a:pt x="642479" y="4649"/>
                </a:lnTo>
                <a:lnTo>
                  <a:pt x="642479" y="55014"/>
                </a:lnTo>
                <a:lnTo>
                  <a:pt x="696719" y="55014"/>
                </a:lnTo>
                <a:lnTo>
                  <a:pt x="696719" y="275845"/>
                </a:lnTo>
                <a:lnTo>
                  <a:pt x="759481" y="275845"/>
                </a:lnTo>
                <a:lnTo>
                  <a:pt x="759481" y="4649"/>
                </a:lnTo>
                <a:close/>
              </a:path>
              <a:path w="1760855" h="709929">
                <a:moveTo>
                  <a:pt x="716192" y="577301"/>
                </a:moveTo>
                <a:lnTo>
                  <a:pt x="328770" y="577301"/>
                </a:lnTo>
                <a:lnTo>
                  <a:pt x="328770" y="614881"/>
                </a:lnTo>
                <a:lnTo>
                  <a:pt x="716192" y="614881"/>
                </a:lnTo>
                <a:lnTo>
                  <a:pt x="716192" y="577301"/>
                </a:lnTo>
                <a:close/>
              </a:path>
              <a:path w="1760855" h="709929">
                <a:moveTo>
                  <a:pt x="1029668" y="481995"/>
                </a:moveTo>
                <a:lnTo>
                  <a:pt x="928192" y="481995"/>
                </a:lnTo>
                <a:lnTo>
                  <a:pt x="938192" y="482552"/>
                </a:lnTo>
                <a:lnTo>
                  <a:pt x="946885" y="484223"/>
                </a:lnTo>
                <a:lnTo>
                  <a:pt x="971584" y="515701"/>
                </a:lnTo>
                <a:lnTo>
                  <a:pt x="971584" y="523191"/>
                </a:lnTo>
                <a:lnTo>
                  <a:pt x="950953" y="558027"/>
                </a:lnTo>
                <a:lnTo>
                  <a:pt x="838698" y="664472"/>
                </a:lnTo>
                <a:lnTo>
                  <a:pt x="838698" y="705151"/>
                </a:lnTo>
                <a:lnTo>
                  <a:pt x="1043644" y="705151"/>
                </a:lnTo>
                <a:lnTo>
                  <a:pt x="1043644" y="654011"/>
                </a:lnTo>
                <a:lnTo>
                  <a:pt x="927030" y="654011"/>
                </a:lnTo>
                <a:lnTo>
                  <a:pt x="989405" y="595123"/>
                </a:lnTo>
                <a:lnTo>
                  <a:pt x="1019697" y="560981"/>
                </a:lnTo>
                <a:lnTo>
                  <a:pt x="1034152" y="520374"/>
                </a:lnTo>
                <a:lnTo>
                  <a:pt x="1034733" y="509502"/>
                </a:lnTo>
                <a:lnTo>
                  <a:pt x="1033934" y="497710"/>
                </a:lnTo>
                <a:lnTo>
                  <a:pt x="1031537" y="486741"/>
                </a:lnTo>
                <a:lnTo>
                  <a:pt x="1029668" y="481995"/>
                </a:lnTo>
                <a:close/>
              </a:path>
              <a:path w="1760855" h="709929">
                <a:moveTo>
                  <a:pt x="934004" y="429306"/>
                </a:moveTo>
                <a:lnTo>
                  <a:pt x="884534" y="436933"/>
                </a:lnTo>
                <a:lnTo>
                  <a:pt x="845136" y="458702"/>
                </a:lnTo>
                <a:lnTo>
                  <a:pt x="826300" y="479671"/>
                </a:lnTo>
                <a:lnTo>
                  <a:pt x="872016" y="509115"/>
                </a:lnTo>
                <a:lnTo>
                  <a:pt x="877149" y="502771"/>
                </a:lnTo>
                <a:lnTo>
                  <a:pt x="882863" y="497298"/>
                </a:lnTo>
                <a:lnTo>
                  <a:pt x="919499" y="482431"/>
                </a:lnTo>
                <a:lnTo>
                  <a:pt x="928192" y="481995"/>
                </a:lnTo>
                <a:lnTo>
                  <a:pt x="1029668" y="481995"/>
                </a:lnTo>
                <a:lnTo>
                  <a:pt x="1027542" y="476596"/>
                </a:lnTo>
                <a:lnTo>
                  <a:pt x="997468" y="444754"/>
                </a:lnTo>
                <a:lnTo>
                  <a:pt x="948629" y="429935"/>
                </a:lnTo>
                <a:lnTo>
                  <a:pt x="934004" y="429306"/>
                </a:lnTo>
                <a:close/>
              </a:path>
              <a:path w="1760855" h="709929">
                <a:moveTo>
                  <a:pt x="1185011" y="429306"/>
                </a:moveTo>
                <a:lnTo>
                  <a:pt x="1138591" y="438676"/>
                </a:lnTo>
                <a:lnTo>
                  <a:pt x="1101425" y="466402"/>
                </a:lnTo>
                <a:lnTo>
                  <a:pt x="1077066" y="510858"/>
                </a:lnTo>
                <a:lnTo>
                  <a:pt x="1069704" y="548438"/>
                </a:lnTo>
                <a:lnTo>
                  <a:pt x="1068784" y="569553"/>
                </a:lnTo>
                <a:lnTo>
                  <a:pt x="1069704" y="590691"/>
                </a:lnTo>
                <a:lnTo>
                  <a:pt x="1077066" y="628465"/>
                </a:lnTo>
                <a:lnTo>
                  <a:pt x="1101425" y="672801"/>
                </a:lnTo>
                <a:lnTo>
                  <a:pt x="1138591" y="700429"/>
                </a:lnTo>
                <a:lnTo>
                  <a:pt x="1185011" y="709800"/>
                </a:lnTo>
                <a:lnTo>
                  <a:pt x="1201404" y="708759"/>
                </a:lnTo>
                <a:lnTo>
                  <a:pt x="1245061" y="693141"/>
                </a:lnTo>
                <a:lnTo>
                  <a:pt x="1278041" y="659871"/>
                </a:lnTo>
                <a:lnTo>
                  <a:pt x="1279765" y="656723"/>
                </a:lnTo>
                <a:lnTo>
                  <a:pt x="1185011" y="656723"/>
                </a:lnTo>
                <a:lnTo>
                  <a:pt x="1173437" y="655391"/>
                </a:lnTo>
                <a:lnTo>
                  <a:pt x="1140166" y="623308"/>
                </a:lnTo>
                <a:lnTo>
                  <a:pt x="1132321" y="569553"/>
                </a:lnTo>
                <a:lnTo>
                  <a:pt x="1133193" y="548729"/>
                </a:lnTo>
                <a:lnTo>
                  <a:pt x="1146268" y="503691"/>
                </a:lnTo>
                <a:lnTo>
                  <a:pt x="1185011" y="482383"/>
                </a:lnTo>
                <a:lnTo>
                  <a:pt x="1279627" y="482383"/>
                </a:lnTo>
                <a:lnTo>
                  <a:pt x="1278041" y="479453"/>
                </a:lnTo>
                <a:lnTo>
                  <a:pt x="1245061" y="445965"/>
                </a:lnTo>
                <a:lnTo>
                  <a:pt x="1201404" y="430347"/>
                </a:lnTo>
                <a:lnTo>
                  <a:pt x="1185011" y="429306"/>
                </a:lnTo>
                <a:close/>
              </a:path>
              <a:path w="1760855" h="709929">
                <a:moveTo>
                  <a:pt x="1279627" y="482383"/>
                </a:moveTo>
                <a:lnTo>
                  <a:pt x="1185011" y="482383"/>
                </a:lnTo>
                <a:lnTo>
                  <a:pt x="1196732" y="483714"/>
                </a:lnTo>
                <a:lnTo>
                  <a:pt x="1207095" y="487710"/>
                </a:lnTo>
                <a:lnTo>
                  <a:pt x="1234505" y="530811"/>
                </a:lnTo>
                <a:lnTo>
                  <a:pt x="1238087" y="569553"/>
                </a:lnTo>
                <a:lnTo>
                  <a:pt x="1237192" y="590377"/>
                </a:lnTo>
                <a:lnTo>
                  <a:pt x="1223753" y="635415"/>
                </a:lnTo>
                <a:lnTo>
                  <a:pt x="1185011" y="656723"/>
                </a:lnTo>
                <a:lnTo>
                  <a:pt x="1279765" y="656723"/>
                </a:lnTo>
                <a:lnTo>
                  <a:pt x="1297460" y="610329"/>
                </a:lnTo>
                <a:lnTo>
                  <a:pt x="1301237" y="569553"/>
                </a:lnTo>
                <a:lnTo>
                  <a:pt x="1300293" y="548438"/>
                </a:lnTo>
                <a:lnTo>
                  <a:pt x="1297460" y="528874"/>
                </a:lnTo>
                <a:lnTo>
                  <a:pt x="1292738" y="510858"/>
                </a:lnTo>
                <a:lnTo>
                  <a:pt x="1286115" y="494368"/>
                </a:lnTo>
                <a:lnTo>
                  <a:pt x="1279627" y="482383"/>
                </a:lnTo>
                <a:close/>
              </a:path>
              <a:path w="1760855" h="709929">
                <a:moveTo>
                  <a:pt x="1518113" y="481995"/>
                </a:moveTo>
                <a:lnTo>
                  <a:pt x="1416637" y="481995"/>
                </a:lnTo>
                <a:lnTo>
                  <a:pt x="1426634" y="482552"/>
                </a:lnTo>
                <a:lnTo>
                  <a:pt x="1435326" y="484223"/>
                </a:lnTo>
                <a:lnTo>
                  <a:pt x="1460028" y="515701"/>
                </a:lnTo>
                <a:lnTo>
                  <a:pt x="1460028" y="523191"/>
                </a:lnTo>
                <a:lnTo>
                  <a:pt x="1439395" y="558027"/>
                </a:lnTo>
                <a:lnTo>
                  <a:pt x="1327142" y="664472"/>
                </a:lnTo>
                <a:lnTo>
                  <a:pt x="1327142" y="705151"/>
                </a:lnTo>
                <a:lnTo>
                  <a:pt x="1532089" y="705151"/>
                </a:lnTo>
                <a:lnTo>
                  <a:pt x="1532089" y="654011"/>
                </a:lnTo>
                <a:lnTo>
                  <a:pt x="1415475" y="654011"/>
                </a:lnTo>
                <a:lnTo>
                  <a:pt x="1477850" y="595123"/>
                </a:lnTo>
                <a:lnTo>
                  <a:pt x="1508141" y="560981"/>
                </a:lnTo>
                <a:lnTo>
                  <a:pt x="1522597" y="520374"/>
                </a:lnTo>
                <a:lnTo>
                  <a:pt x="1523178" y="509502"/>
                </a:lnTo>
                <a:lnTo>
                  <a:pt x="1522379" y="497710"/>
                </a:lnTo>
                <a:lnTo>
                  <a:pt x="1519982" y="486741"/>
                </a:lnTo>
                <a:lnTo>
                  <a:pt x="1518113" y="481995"/>
                </a:lnTo>
                <a:close/>
              </a:path>
              <a:path w="1760855" h="709929">
                <a:moveTo>
                  <a:pt x="1422448" y="429306"/>
                </a:moveTo>
                <a:lnTo>
                  <a:pt x="1372979" y="436933"/>
                </a:lnTo>
                <a:lnTo>
                  <a:pt x="1333580" y="458702"/>
                </a:lnTo>
                <a:lnTo>
                  <a:pt x="1314745" y="479671"/>
                </a:lnTo>
                <a:lnTo>
                  <a:pt x="1360461" y="509115"/>
                </a:lnTo>
                <a:lnTo>
                  <a:pt x="1365591" y="502771"/>
                </a:lnTo>
                <a:lnTo>
                  <a:pt x="1371305" y="497298"/>
                </a:lnTo>
                <a:lnTo>
                  <a:pt x="1407942" y="482431"/>
                </a:lnTo>
                <a:lnTo>
                  <a:pt x="1416637" y="481995"/>
                </a:lnTo>
                <a:lnTo>
                  <a:pt x="1518113" y="481995"/>
                </a:lnTo>
                <a:lnTo>
                  <a:pt x="1515987" y="476596"/>
                </a:lnTo>
                <a:lnTo>
                  <a:pt x="1485911" y="444754"/>
                </a:lnTo>
                <a:lnTo>
                  <a:pt x="1437073" y="429935"/>
                </a:lnTo>
                <a:lnTo>
                  <a:pt x="1422448" y="429306"/>
                </a:lnTo>
                <a:close/>
              </a:path>
              <a:path w="1760855" h="709929">
                <a:moveTo>
                  <a:pt x="1746630" y="481995"/>
                </a:moveTo>
                <a:lnTo>
                  <a:pt x="1645154" y="481995"/>
                </a:lnTo>
                <a:lnTo>
                  <a:pt x="1655151" y="482552"/>
                </a:lnTo>
                <a:lnTo>
                  <a:pt x="1663843" y="484223"/>
                </a:lnTo>
                <a:lnTo>
                  <a:pt x="1688545" y="515701"/>
                </a:lnTo>
                <a:lnTo>
                  <a:pt x="1688545" y="523191"/>
                </a:lnTo>
                <a:lnTo>
                  <a:pt x="1667912" y="558027"/>
                </a:lnTo>
                <a:lnTo>
                  <a:pt x="1555659" y="664472"/>
                </a:lnTo>
                <a:lnTo>
                  <a:pt x="1555659" y="705151"/>
                </a:lnTo>
                <a:lnTo>
                  <a:pt x="1760606" y="705151"/>
                </a:lnTo>
                <a:lnTo>
                  <a:pt x="1760606" y="654011"/>
                </a:lnTo>
                <a:lnTo>
                  <a:pt x="1643991" y="654011"/>
                </a:lnTo>
                <a:lnTo>
                  <a:pt x="1706366" y="595123"/>
                </a:lnTo>
                <a:lnTo>
                  <a:pt x="1736658" y="560981"/>
                </a:lnTo>
                <a:lnTo>
                  <a:pt x="1751114" y="520374"/>
                </a:lnTo>
                <a:lnTo>
                  <a:pt x="1751695" y="509502"/>
                </a:lnTo>
                <a:lnTo>
                  <a:pt x="1750896" y="497710"/>
                </a:lnTo>
                <a:lnTo>
                  <a:pt x="1748499" y="486741"/>
                </a:lnTo>
                <a:lnTo>
                  <a:pt x="1746630" y="481995"/>
                </a:lnTo>
                <a:close/>
              </a:path>
              <a:path w="1760855" h="709929">
                <a:moveTo>
                  <a:pt x="1650965" y="429306"/>
                </a:moveTo>
                <a:lnTo>
                  <a:pt x="1601496" y="436933"/>
                </a:lnTo>
                <a:lnTo>
                  <a:pt x="1562097" y="458702"/>
                </a:lnTo>
                <a:lnTo>
                  <a:pt x="1543261" y="479671"/>
                </a:lnTo>
                <a:lnTo>
                  <a:pt x="1588977" y="509115"/>
                </a:lnTo>
                <a:lnTo>
                  <a:pt x="1594107" y="502771"/>
                </a:lnTo>
                <a:lnTo>
                  <a:pt x="1599821" y="497298"/>
                </a:lnTo>
                <a:lnTo>
                  <a:pt x="1636458" y="482431"/>
                </a:lnTo>
                <a:lnTo>
                  <a:pt x="1645154" y="481995"/>
                </a:lnTo>
                <a:lnTo>
                  <a:pt x="1746630" y="481995"/>
                </a:lnTo>
                <a:lnTo>
                  <a:pt x="1744503" y="476596"/>
                </a:lnTo>
                <a:lnTo>
                  <a:pt x="1714427" y="444754"/>
                </a:lnTo>
                <a:lnTo>
                  <a:pt x="1665590" y="429935"/>
                </a:lnTo>
                <a:lnTo>
                  <a:pt x="1650965" y="429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08630" y="8592994"/>
            <a:ext cx="1017269" cy="280670"/>
          </a:xfrm>
          <a:custGeom>
            <a:avLst/>
            <a:gdLst/>
            <a:ahLst/>
            <a:cxnLst/>
            <a:rect l="l" t="t" r="r" b="b"/>
            <a:pathLst>
              <a:path w="1017270" h="280670">
                <a:moveTo>
                  <a:pt x="203368" y="52689"/>
                </a:moveTo>
                <a:lnTo>
                  <a:pt x="101892" y="52689"/>
                </a:lnTo>
                <a:lnTo>
                  <a:pt x="111892" y="53246"/>
                </a:lnTo>
                <a:lnTo>
                  <a:pt x="120585" y="54917"/>
                </a:lnTo>
                <a:lnTo>
                  <a:pt x="145283" y="86395"/>
                </a:lnTo>
                <a:lnTo>
                  <a:pt x="145283" y="93885"/>
                </a:lnTo>
                <a:lnTo>
                  <a:pt x="124653" y="128721"/>
                </a:lnTo>
                <a:lnTo>
                  <a:pt x="12397" y="235165"/>
                </a:lnTo>
                <a:lnTo>
                  <a:pt x="12397" y="275844"/>
                </a:lnTo>
                <a:lnTo>
                  <a:pt x="217344" y="275844"/>
                </a:lnTo>
                <a:lnTo>
                  <a:pt x="217344" y="224705"/>
                </a:lnTo>
                <a:lnTo>
                  <a:pt x="100729" y="224705"/>
                </a:lnTo>
                <a:lnTo>
                  <a:pt x="163104" y="165816"/>
                </a:lnTo>
                <a:lnTo>
                  <a:pt x="193396" y="131675"/>
                </a:lnTo>
                <a:lnTo>
                  <a:pt x="207852" y="91068"/>
                </a:lnTo>
                <a:lnTo>
                  <a:pt x="208433" y="80196"/>
                </a:lnTo>
                <a:lnTo>
                  <a:pt x="207634" y="68404"/>
                </a:lnTo>
                <a:lnTo>
                  <a:pt x="205237" y="57435"/>
                </a:lnTo>
                <a:lnTo>
                  <a:pt x="203368" y="52689"/>
                </a:lnTo>
                <a:close/>
              </a:path>
              <a:path w="1017270" h="280670">
                <a:moveTo>
                  <a:pt x="107703" y="0"/>
                </a:moveTo>
                <a:lnTo>
                  <a:pt x="58234" y="7627"/>
                </a:lnTo>
                <a:lnTo>
                  <a:pt x="18836" y="29395"/>
                </a:lnTo>
                <a:lnTo>
                  <a:pt x="0" y="50364"/>
                </a:lnTo>
                <a:lnTo>
                  <a:pt x="45715" y="79809"/>
                </a:lnTo>
                <a:lnTo>
                  <a:pt x="50849" y="73465"/>
                </a:lnTo>
                <a:lnTo>
                  <a:pt x="56563" y="67992"/>
                </a:lnTo>
                <a:lnTo>
                  <a:pt x="93199" y="53125"/>
                </a:lnTo>
                <a:lnTo>
                  <a:pt x="101892" y="52689"/>
                </a:lnTo>
                <a:lnTo>
                  <a:pt x="203368" y="52689"/>
                </a:lnTo>
                <a:lnTo>
                  <a:pt x="201241" y="47289"/>
                </a:lnTo>
                <a:lnTo>
                  <a:pt x="171168" y="15448"/>
                </a:lnTo>
                <a:lnTo>
                  <a:pt x="122328" y="629"/>
                </a:lnTo>
                <a:lnTo>
                  <a:pt x="107703" y="0"/>
                </a:lnTo>
                <a:close/>
              </a:path>
              <a:path w="1017270" h="280670">
                <a:moveTo>
                  <a:pt x="358711" y="0"/>
                </a:moveTo>
                <a:lnTo>
                  <a:pt x="312293" y="9370"/>
                </a:lnTo>
                <a:lnTo>
                  <a:pt x="275124" y="37095"/>
                </a:lnTo>
                <a:lnTo>
                  <a:pt x="250765" y="81552"/>
                </a:lnTo>
                <a:lnTo>
                  <a:pt x="243404" y="119132"/>
                </a:lnTo>
                <a:lnTo>
                  <a:pt x="242484" y="140247"/>
                </a:lnTo>
                <a:lnTo>
                  <a:pt x="243404" y="161385"/>
                </a:lnTo>
                <a:lnTo>
                  <a:pt x="250765" y="199159"/>
                </a:lnTo>
                <a:lnTo>
                  <a:pt x="275124" y="243495"/>
                </a:lnTo>
                <a:lnTo>
                  <a:pt x="312293" y="271123"/>
                </a:lnTo>
                <a:lnTo>
                  <a:pt x="358711" y="280493"/>
                </a:lnTo>
                <a:lnTo>
                  <a:pt x="375104" y="279452"/>
                </a:lnTo>
                <a:lnTo>
                  <a:pt x="418762" y="263834"/>
                </a:lnTo>
                <a:lnTo>
                  <a:pt x="451741" y="230564"/>
                </a:lnTo>
                <a:lnTo>
                  <a:pt x="453464" y="227417"/>
                </a:lnTo>
                <a:lnTo>
                  <a:pt x="358711" y="227417"/>
                </a:lnTo>
                <a:lnTo>
                  <a:pt x="347137" y="226085"/>
                </a:lnTo>
                <a:lnTo>
                  <a:pt x="313867" y="194001"/>
                </a:lnTo>
                <a:lnTo>
                  <a:pt x="306022" y="140247"/>
                </a:lnTo>
                <a:lnTo>
                  <a:pt x="306893" y="119423"/>
                </a:lnTo>
                <a:lnTo>
                  <a:pt x="319969" y="74385"/>
                </a:lnTo>
                <a:lnTo>
                  <a:pt x="358711" y="53076"/>
                </a:lnTo>
                <a:lnTo>
                  <a:pt x="453327" y="53076"/>
                </a:lnTo>
                <a:lnTo>
                  <a:pt x="451741" y="50147"/>
                </a:lnTo>
                <a:lnTo>
                  <a:pt x="418762" y="16659"/>
                </a:lnTo>
                <a:lnTo>
                  <a:pt x="375104" y="1041"/>
                </a:lnTo>
                <a:lnTo>
                  <a:pt x="358711" y="0"/>
                </a:lnTo>
                <a:close/>
              </a:path>
              <a:path w="1017270" h="280670">
                <a:moveTo>
                  <a:pt x="453327" y="53076"/>
                </a:moveTo>
                <a:lnTo>
                  <a:pt x="358711" y="53076"/>
                </a:lnTo>
                <a:lnTo>
                  <a:pt x="370430" y="54408"/>
                </a:lnTo>
                <a:lnTo>
                  <a:pt x="380794" y="58404"/>
                </a:lnTo>
                <a:lnTo>
                  <a:pt x="408204" y="101504"/>
                </a:lnTo>
                <a:lnTo>
                  <a:pt x="411788" y="140247"/>
                </a:lnTo>
                <a:lnTo>
                  <a:pt x="410892" y="161070"/>
                </a:lnTo>
                <a:lnTo>
                  <a:pt x="397453" y="206108"/>
                </a:lnTo>
                <a:lnTo>
                  <a:pt x="358711" y="227417"/>
                </a:lnTo>
                <a:lnTo>
                  <a:pt x="453464" y="227417"/>
                </a:lnTo>
                <a:lnTo>
                  <a:pt x="471161" y="181023"/>
                </a:lnTo>
                <a:lnTo>
                  <a:pt x="474938" y="140247"/>
                </a:lnTo>
                <a:lnTo>
                  <a:pt x="473994" y="119132"/>
                </a:lnTo>
                <a:lnTo>
                  <a:pt x="471161" y="99567"/>
                </a:lnTo>
                <a:lnTo>
                  <a:pt x="466439" y="81552"/>
                </a:lnTo>
                <a:lnTo>
                  <a:pt x="459815" y="65062"/>
                </a:lnTo>
                <a:lnTo>
                  <a:pt x="453327" y="53076"/>
                </a:lnTo>
                <a:close/>
              </a:path>
              <a:path w="1017270" h="280670">
                <a:moveTo>
                  <a:pt x="621659" y="0"/>
                </a:moveTo>
                <a:lnTo>
                  <a:pt x="575241" y="9370"/>
                </a:lnTo>
                <a:lnTo>
                  <a:pt x="538072" y="37095"/>
                </a:lnTo>
                <a:lnTo>
                  <a:pt x="513713" y="81552"/>
                </a:lnTo>
                <a:lnTo>
                  <a:pt x="506352" y="119132"/>
                </a:lnTo>
                <a:lnTo>
                  <a:pt x="505432" y="140247"/>
                </a:lnTo>
                <a:lnTo>
                  <a:pt x="506352" y="161385"/>
                </a:lnTo>
                <a:lnTo>
                  <a:pt x="513713" y="199159"/>
                </a:lnTo>
                <a:lnTo>
                  <a:pt x="538072" y="243495"/>
                </a:lnTo>
                <a:lnTo>
                  <a:pt x="575241" y="271123"/>
                </a:lnTo>
                <a:lnTo>
                  <a:pt x="621659" y="280493"/>
                </a:lnTo>
                <a:lnTo>
                  <a:pt x="638052" y="279452"/>
                </a:lnTo>
                <a:lnTo>
                  <a:pt x="681710" y="263834"/>
                </a:lnTo>
                <a:lnTo>
                  <a:pt x="714689" y="230564"/>
                </a:lnTo>
                <a:lnTo>
                  <a:pt x="716412" y="227417"/>
                </a:lnTo>
                <a:lnTo>
                  <a:pt x="621659" y="227417"/>
                </a:lnTo>
                <a:lnTo>
                  <a:pt x="610085" y="226085"/>
                </a:lnTo>
                <a:lnTo>
                  <a:pt x="576815" y="194001"/>
                </a:lnTo>
                <a:lnTo>
                  <a:pt x="568970" y="140247"/>
                </a:lnTo>
                <a:lnTo>
                  <a:pt x="569841" y="119423"/>
                </a:lnTo>
                <a:lnTo>
                  <a:pt x="582917" y="74385"/>
                </a:lnTo>
                <a:lnTo>
                  <a:pt x="621659" y="53076"/>
                </a:lnTo>
                <a:lnTo>
                  <a:pt x="716275" y="53076"/>
                </a:lnTo>
                <a:lnTo>
                  <a:pt x="714689" y="50147"/>
                </a:lnTo>
                <a:lnTo>
                  <a:pt x="681710" y="16659"/>
                </a:lnTo>
                <a:lnTo>
                  <a:pt x="638052" y="1041"/>
                </a:lnTo>
                <a:lnTo>
                  <a:pt x="621659" y="0"/>
                </a:lnTo>
                <a:close/>
              </a:path>
              <a:path w="1017270" h="280670">
                <a:moveTo>
                  <a:pt x="716275" y="53076"/>
                </a:moveTo>
                <a:lnTo>
                  <a:pt x="621659" y="53076"/>
                </a:lnTo>
                <a:lnTo>
                  <a:pt x="633378" y="54408"/>
                </a:lnTo>
                <a:lnTo>
                  <a:pt x="643742" y="58404"/>
                </a:lnTo>
                <a:lnTo>
                  <a:pt x="671152" y="101504"/>
                </a:lnTo>
                <a:lnTo>
                  <a:pt x="674736" y="140247"/>
                </a:lnTo>
                <a:lnTo>
                  <a:pt x="673840" y="161070"/>
                </a:lnTo>
                <a:lnTo>
                  <a:pt x="660401" y="206108"/>
                </a:lnTo>
                <a:lnTo>
                  <a:pt x="621659" y="227417"/>
                </a:lnTo>
                <a:lnTo>
                  <a:pt x="716412" y="227417"/>
                </a:lnTo>
                <a:lnTo>
                  <a:pt x="734109" y="181023"/>
                </a:lnTo>
                <a:lnTo>
                  <a:pt x="737886" y="140247"/>
                </a:lnTo>
                <a:lnTo>
                  <a:pt x="736942" y="119132"/>
                </a:lnTo>
                <a:lnTo>
                  <a:pt x="734109" y="99567"/>
                </a:lnTo>
                <a:lnTo>
                  <a:pt x="729387" y="81552"/>
                </a:lnTo>
                <a:lnTo>
                  <a:pt x="722763" y="65062"/>
                </a:lnTo>
                <a:lnTo>
                  <a:pt x="716275" y="53076"/>
                </a:lnTo>
                <a:close/>
              </a:path>
              <a:path w="1017270" h="280670">
                <a:moveTo>
                  <a:pt x="972552" y="218893"/>
                </a:moveTo>
                <a:lnTo>
                  <a:pt x="911339" y="218893"/>
                </a:lnTo>
                <a:lnTo>
                  <a:pt x="911339" y="275844"/>
                </a:lnTo>
                <a:lnTo>
                  <a:pt x="972552" y="275844"/>
                </a:lnTo>
                <a:lnTo>
                  <a:pt x="972552" y="218893"/>
                </a:lnTo>
                <a:close/>
              </a:path>
              <a:path w="1017270" h="280670">
                <a:moveTo>
                  <a:pt x="958992" y="4649"/>
                </a:moveTo>
                <a:lnTo>
                  <a:pt x="893130" y="4649"/>
                </a:lnTo>
                <a:lnTo>
                  <a:pt x="765281" y="176664"/>
                </a:lnTo>
                <a:lnTo>
                  <a:pt x="765281" y="218893"/>
                </a:lnTo>
                <a:lnTo>
                  <a:pt x="1016718" y="218893"/>
                </a:lnTo>
                <a:lnTo>
                  <a:pt x="1016718" y="167754"/>
                </a:lnTo>
                <a:lnTo>
                  <a:pt x="840441" y="167754"/>
                </a:lnTo>
                <a:lnTo>
                  <a:pt x="958992" y="4649"/>
                </a:lnTo>
                <a:close/>
              </a:path>
              <a:path w="1017270" h="280670">
                <a:moveTo>
                  <a:pt x="972552" y="117001"/>
                </a:moveTo>
                <a:lnTo>
                  <a:pt x="913276" y="117001"/>
                </a:lnTo>
                <a:lnTo>
                  <a:pt x="913276" y="167754"/>
                </a:lnTo>
                <a:lnTo>
                  <a:pt x="972552" y="167754"/>
                </a:lnTo>
                <a:lnTo>
                  <a:pt x="972552" y="117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80159" y="3587910"/>
            <a:ext cx="857885" cy="280670"/>
          </a:xfrm>
          <a:custGeom>
            <a:avLst/>
            <a:gdLst/>
            <a:ahLst/>
            <a:cxnLst/>
            <a:rect l="l" t="t" r="r" b="b"/>
            <a:pathLst>
              <a:path w="857885" h="280670">
                <a:moveTo>
                  <a:pt x="117001" y="4649"/>
                </a:moveTo>
                <a:lnTo>
                  <a:pt x="0" y="4649"/>
                </a:lnTo>
                <a:lnTo>
                  <a:pt x="0" y="55014"/>
                </a:lnTo>
                <a:lnTo>
                  <a:pt x="54239" y="55014"/>
                </a:lnTo>
                <a:lnTo>
                  <a:pt x="54239" y="275844"/>
                </a:lnTo>
                <a:lnTo>
                  <a:pt x="117001" y="275844"/>
                </a:lnTo>
                <a:lnTo>
                  <a:pt x="117001" y="4649"/>
                </a:lnTo>
                <a:close/>
              </a:path>
              <a:path w="857885" h="280670">
                <a:moveTo>
                  <a:pt x="190458" y="215794"/>
                </a:moveTo>
                <a:lnTo>
                  <a:pt x="167212" y="261897"/>
                </a:lnTo>
                <a:lnTo>
                  <a:pt x="174549" y="266110"/>
                </a:lnTo>
                <a:lnTo>
                  <a:pt x="182612" y="269839"/>
                </a:lnTo>
                <a:lnTo>
                  <a:pt x="221161" y="279331"/>
                </a:lnTo>
                <a:lnTo>
                  <a:pt x="242372" y="280493"/>
                </a:lnTo>
                <a:lnTo>
                  <a:pt x="262300" y="279428"/>
                </a:lnTo>
                <a:lnTo>
                  <a:pt x="314820" y="263447"/>
                </a:lnTo>
                <a:lnTo>
                  <a:pt x="353487" y="229354"/>
                </a:lnTo>
                <a:lnTo>
                  <a:pt x="241210" y="229354"/>
                </a:lnTo>
                <a:lnTo>
                  <a:pt x="226415" y="228506"/>
                </a:lnTo>
                <a:lnTo>
                  <a:pt x="213025" y="225964"/>
                </a:lnTo>
                <a:lnTo>
                  <a:pt x="201039" y="221726"/>
                </a:lnTo>
                <a:lnTo>
                  <a:pt x="190458" y="215794"/>
                </a:lnTo>
                <a:close/>
              </a:path>
              <a:path w="857885" h="280670">
                <a:moveTo>
                  <a:pt x="379904" y="150320"/>
                </a:moveTo>
                <a:lnTo>
                  <a:pt x="317532" y="150320"/>
                </a:lnTo>
                <a:lnTo>
                  <a:pt x="315595" y="168383"/>
                </a:lnTo>
                <a:lnTo>
                  <a:pt x="311333" y="184219"/>
                </a:lnTo>
                <a:lnTo>
                  <a:pt x="284867" y="218022"/>
                </a:lnTo>
                <a:lnTo>
                  <a:pt x="241210" y="229354"/>
                </a:lnTo>
                <a:lnTo>
                  <a:pt x="353487" y="229354"/>
                </a:lnTo>
                <a:lnTo>
                  <a:pt x="376324" y="177245"/>
                </a:lnTo>
                <a:lnTo>
                  <a:pt x="379593" y="156664"/>
                </a:lnTo>
                <a:lnTo>
                  <a:pt x="379904" y="150320"/>
                </a:lnTo>
                <a:close/>
              </a:path>
              <a:path w="857885" h="280670">
                <a:moveTo>
                  <a:pt x="259419" y="0"/>
                </a:moveTo>
                <a:lnTo>
                  <a:pt x="219248" y="6319"/>
                </a:lnTo>
                <a:lnTo>
                  <a:pt x="177697" y="32955"/>
                </a:lnTo>
                <a:lnTo>
                  <a:pt x="157624" y="77000"/>
                </a:lnTo>
                <a:lnTo>
                  <a:pt x="156752" y="90269"/>
                </a:lnTo>
                <a:lnTo>
                  <a:pt x="157527" y="102497"/>
                </a:lnTo>
                <a:lnTo>
                  <a:pt x="175905" y="143782"/>
                </a:lnTo>
                <a:lnTo>
                  <a:pt x="213799" y="168843"/>
                </a:lnTo>
                <a:lnTo>
                  <a:pt x="250121" y="174727"/>
                </a:lnTo>
                <a:lnTo>
                  <a:pt x="270460" y="173202"/>
                </a:lnTo>
                <a:lnTo>
                  <a:pt x="288476" y="168625"/>
                </a:lnTo>
                <a:lnTo>
                  <a:pt x="304166" y="160998"/>
                </a:lnTo>
                <a:lnTo>
                  <a:pt x="317532" y="150320"/>
                </a:lnTo>
                <a:lnTo>
                  <a:pt x="379904" y="150320"/>
                </a:lnTo>
                <a:lnTo>
                  <a:pt x="380682" y="134435"/>
                </a:lnTo>
                <a:lnTo>
                  <a:pt x="380250" y="127849"/>
                </a:lnTo>
                <a:lnTo>
                  <a:pt x="264068" y="127849"/>
                </a:lnTo>
                <a:lnTo>
                  <a:pt x="254116" y="127171"/>
                </a:lnTo>
                <a:lnTo>
                  <a:pt x="221064" y="103926"/>
                </a:lnTo>
                <a:lnTo>
                  <a:pt x="217965" y="87170"/>
                </a:lnTo>
                <a:lnTo>
                  <a:pt x="218739" y="78356"/>
                </a:lnTo>
                <a:lnTo>
                  <a:pt x="244987" y="49590"/>
                </a:lnTo>
                <a:lnTo>
                  <a:pt x="263293" y="46878"/>
                </a:lnTo>
                <a:lnTo>
                  <a:pt x="357348" y="46878"/>
                </a:lnTo>
                <a:lnTo>
                  <a:pt x="348526" y="34868"/>
                </a:lnTo>
                <a:lnTo>
                  <a:pt x="330898" y="19613"/>
                </a:lnTo>
                <a:lnTo>
                  <a:pt x="310171" y="8717"/>
                </a:lnTo>
                <a:lnTo>
                  <a:pt x="286345" y="2179"/>
                </a:lnTo>
                <a:lnTo>
                  <a:pt x="259419" y="0"/>
                </a:lnTo>
                <a:close/>
              </a:path>
              <a:path w="857885" h="280670">
                <a:moveTo>
                  <a:pt x="357348" y="46878"/>
                </a:moveTo>
                <a:lnTo>
                  <a:pt x="263293" y="46878"/>
                </a:lnTo>
                <a:lnTo>
                  <a:pt x="273729" y="47580"/>
                </a:lnTo>
                <a:lnTo>
                  <a:pt x="282954" y="49686"/>
                </a:lnTo>
                <a:lnTo>
                  <a:pt x="309760" y="78671"/>
                </a:lnTo>
                <a:lnTo>
                  <a:pt x="310559" y="87170"/>
                </a:lnTo>
                <a:lnTo>
                  <a:pt x="309735" y="95693"/>
                </a:lnTo>
                <a:lnTo>
                  <a:pt x="282664" y="125040"/>
                </a:lnTo>
                <a:lnTo>
                  <a:pt x="264068" y="127849"/>
                </a:lnTo>
                <a:lnTo>
                  <a:pt x="380250" y="127849"/>
                </a:lnTo>
                <a:lnTo>
                  <a:pt x="378680" y="103926"/>
                </a:lnTo>
                <a:lnTo>
                  <a:pt x="378591" y="103441"/>
                </a:lnTo>
                <a:lnTo>
                  <a:pt x="372643" y="77000"/>
                </a:lnTo>
                <a:lnTo>
                  <a:pt x="362594" y="54021"/>
                </a:lnTo>
                <a:lnTo>
                  <a:pt x="357348" y="46878"/>
                </a:lnTo>
                <a:close/>
              </a:path>
              <a:path w="857885" h="280670">
                <a:moveTo>
                  <a:pt x="424352" y="203396"/>
                </a:moveTo>
                <a:lnTo>
                  <a:pt x="399556" y="251437"/>
                </a:lnTo>
                <a:lnTo>
                  <a:pt x="409750" y="258023"/>
                </a:lnTo>
                <a:lnTo>
                  <a:pt x="420962" y="263834"/>
                </a:lnTo>
                <a:lnTo>
                  <a:pt x="460431" y="276353"/>
                </a:lnTo>
                <a:lnTo>
                  <a:pt x="502999" y="280493"/>
                </a:lnTo>
                <a:lnTo>
                  <a:pt x="520844" y="279743"/>
                </a:lnTo>
                <a:lnTo>
                  <a:pt x="565374" y="268483"/>
                </a:lnTo>
                <a:lnTo>
                  <a:pt x="596319" y="245529"/>
                </a:lnTo>
                <a:lnTo>
                  <a:pt x="607531" y="227804"/>
                </a:lnTo>
                <a:lnTo>
                  <a:pt x="501449" y="227804"/>
                </a:lnTo>
                <a:lnTo>
                  <a:pt x="490867" y="227417"/>
                </a:lnTo>
                <a:lnTo>
                  <a:pt x="450212" y="217997"/>
                </a:lnTo>
                <a:lnTo>
                  <a:pt x="432391" y="208893"/>
                </a:lnTo>
                <a:lnTo>
                  <a:pt x="424352" y="203396"/>
                </a:lnTo>
                <a:close/>
              </a:path>
              <a:path w="857885" h="280670">
                <a:moveTo>
                  <a:pt x="599080" y="4649"/>
                </a:moveTo>
                <a:lnTo>
                  <a:pt x="433650" y="4649"/>
                </a:lnTo>
                <a:lnTo>
                  <a:pt x="419702" y="157293"/>
                </a:lnTo>
                <a:lnTo>
                  <a:pt x="489052" y="157293"/>
                </a:lnTo>
                <a:lnTo>
                  <a:pt x="505178" y="157850"/>
                </a:lnTo>
                <a:lnTo>
                  <a:pt x="544138" y="171192"/>
                </a:lnTo>
                <a:lnTo>
                  <a:pt x="552202" y="192549"/>
                </a:lnTo>
                <a:lnTo>
                  <a:pt x="551354" y="200418"/>
                </a:lnTo>
                <a:lnTo>
                  <a:pt x="522563" y="225479"/>
                </a:lnTo>
                <a:lnTo>
                  <a:pt x="501449" y="227804"/>
                </a:lnTo>
                <a:lnTo>
                  <a:pt x="607531" y="227804"/>
                </a:lnTo>
                <a:lnTo>
                  <a:pt x="608765" y="225407"/>
                </a:lnTo>
                <a:lnTo>
                  <a:pt x="612639" y="214341"/>
                </a:lnTo>
                <a:lnTo>
                  <a:pt x="614964" y="202743"/>
                </a:lnTo>
                <a:lnTo>
                  <a:pt x="615739" y="190611"/>
                </a:lnTo>
                <a:lnTo>
                  <a:pt x="614020" y="172403"/>
                </a:lnTo>
                <a:lnTo>
                  <a:pt x="588232" y="129399"/>
                </a:lnTo>
                <a:lnTo>
                  <a:pt x="553557" y="112255"/>
                </a:lnTo>
                <a:lnTo>
                  <a:pt x="503774" y="106541"/>
                </a:lnTo>
                <a:lnTo>
                  <a:pt x="481691" y="106541"/>
                </a:lnTo>
                <a:lnTo>
                  <a:pt x="485952" y="55014"/>
                </a:lnTo>
                <a:lnTo>
                  <a:pt x="599080" y="55014"/>
                </a:lnTo>
                <a:lnTo>
                  <a:pt x="599080" y="4649"/>
                </a:lnTo>
                <a:close/>
              </a:path>
              <a:path w="857885" h="280670">
                <a:moveTo>
                  <a:pt x="667547" y="215794"/>
                </a:moveTo>
                <a:lnTo>
                  <a:pt x="644301" y="261897"/>
                </a:lnTo>
                <a:lnTo>
                  <a:pt x="651638" y="266110"/>
                </a:lnTo>
                <a:lnTo>
                  <a:pt x="659701" y="269839"/>
                </a:lnTo>
                <a:lnTo>
                  <a:pt x="698250" y="279331"/>
                </a:lnTo>
                <a:lnTo>
                  <a:pt x="719461" y="280493"/>
                </a:lnTo>
                <a:lnTo>
                  <a:pt x="739390" y="279428"/>
                </a:lnTo>
                <a:lnTo>
                  <a:pt x="791909" y="263447"/>
                </a:lnTo>
                <a:lnTo>
                  <a:pt x="830576" y="229354"/>
                </a:lnTo>
                <a:lnTo>
                  <a:pt x="718299" y="229354"/>
                </a:lnTo>
                <a:lnTo>
                  <a:pt x="703505" y="228506"/>
                </a:lnTo>
                <a:lnTo>
                  <a:pt x="690114" y="225964"/>
                </a:lnTo>
                <a:lnTo>
                  <a:pt x="678128" y="221726"/>
                </a:lnTo>
                <a:lnTo>
                  <a:pt x="667547" y="215794"/>
                </a:lnTo>
                <a:close/>
              </a:path>
              <a:path w="857885" h="280670">
                <a:moveTo>
                  <a:pt x="856993" y="150320"/>
                </a:moveTo>
                <a:lnTo>
                  <a:pt x="794621" y="150320"/>
                </a:lnTo>
                <a:lnTo>
                  <a:pt x="792685" y="168383"/>
                </a:lnTo>
                <a:lnTo>
                  <a:pt x="788423" y="184219"/>
                </a:lnTo>
                <a:lnTo>
                  <a:pt x="761957" y="218022"/>
                </a:lnTo>
                <a:lnTo>
                  <a:pt x="718299" y="229354"/>
                </a:lnTo>
                <a:lnTo>
                  <a:pt x="830576" y="229354"/>
                </a:lnTo>
                <a:lnTo>
                  <a:pt x="853413" y="177245"/>
                </a:lnTo>
                <a:lnTo>
                  <a:pt x="856682" y="156664"/>
                </a:lnTo>
                <a:lnTo>
                  <a:pt x="856993" y="150320"/>
                </a:lnTo>
                <a:close/>
              </a:path>
              <a:path w="857885" h="280670">
                <a:moveTo>
                  <a:pt x="736508" y="0"/>
                </a:moveTo>
                <a:lnTo>
                  <a:pt x="696337" y="6319"/>
                </a:lnTo>
                <a:lnTo>
                  <a:pt x="654786" y="32955"/>
                </a:lnTo>
                <a:lnTo>
                  <a:pt x="634713" y="77000"/>
                </a:lnTo>
                <a:lnTo>
                  <a:pt x="633841" y="90269"/>
                </a:lnTo>
                <a:lnTo>
                  <a:pt x="634616" y="102497"/>
                </a:lnTo>
                <a:lnTo>
                  <a:pt x="652995" y="143782"/>
                </a:lnTo>
                <a:lnTo>
                  <a:pt x="690889" y="168843"/>
                </a:lnTo>
                <a:lnTo>
                  <a:pt x="727210" y="174727"/>
                </a:lnTo>
                <a:lnTo>
                  <a:pt x="747550" y="173202"/>
                </a:lnTo>
                <a:lnTo>
                  <a:pt x="765565" y="168625"/>
                </a:lnTo>
                <a:lnTo>
                  <a:pt x="781255" y="160998"/>
                </a:lnTo>
                <a:lnTo>
                  <a:pt x="794621" y="150320"/>
                </a:lnTo>
                <a:lnTo>
                  <a:pt x="856993" y="150320"/>
                </a:lnTo>
                <a:lnTo>
                  <a:pt x="857771" y="134435"/>
                </a:lnTo>
                <a:lnTo>
                  <a:pt x="857339" y="127849"/>
                </a:lnTo>
                <a:lnTo>
                  <a:pt x="741157" y="127849"/>
                </a:lnTo>
                <a:lnTo>
                  <a:pt x="731205" y="127171"/>
                </a:lnTo>
                <a:lnTo>
                  <a:pt x="698153" y="103926"/>
                </a:lnTo>
                <a:lnTo>
                  <a:pt x="695054" y="87170"/>
                </a:lnTo>
                <a:lnTo>
                  <a:pt x="695829" y="78356"/>
                </a:lnTo>
                <a:lnTo>
                  <a:pt x="722077" y="49590"/>
                </a:lnTo>
                <a:lnTo>
                  <a:pt x="740382" y="46878"/>
                </a:lnTo>
                <a:lnTo>
                  <a:pt x="834437" y="46878"/>
                </a:lnTo>
                <a:lnTo>
                  <a:pt x="825615" y="34868"/>
                </a:lnTo>
                <a:lnTo>
                  <a:pt x="807988" y="19613"/>
                </a:lnTo>
                <a:lnTo>
                  <a:pt x="787260" y="8717"/>
                </a:lnTo>
                <a:lnTo>
                  <a:pt x="763434" y="2179"/>
                </a:lnTo>
                <a:lnTo>
                  <a:pt x="736508" y="0"/>
                </a:lnTo>
                <a:close/>
              </a:path>
              <a:path w="857885" h="280670">
                <a:moveTo>
                  <a:pt x="834437" y="46878"/>
                </a:moveTo>
                <a:lnTo>
                  <a:pt x="740382" y="46878"/>
                </a:lnTo>
                <a:lnTo>
                  <a:pt x="750818" y="47580"/>
                </a:lnTo>
                <a:lnTo>
                  <a:pt x="760044" y="49686"/>
                </a:lnTo>
                <a:lnTo>
                  <a:pt x="786849" y="78671"/>
                </a:lnTo>
                <a:lnTo>
                  <a:pt x="787648" y="87170"/>
                </a:lnTo>
                <a:lnTo>
                  <a:pt x="786825" y="95693"/>
                </a:lnTo>
                <a:lnTo>
                  <a:pt x="759754" y="125040"/>
                </a:lnTo>
                <a:lnTo>
                  <a:pt x="741157" y="127849"/>
                </a:lnTo>
                <a:lnTo>
                  <a:pt x="857339" y="127849"/>
                </a:lnTo>
                <a:lnTo>
                  <a:pt x="855770" y="103926"/>
                </a:lnTo>
                <a:lnTo>
                  <a:pt x="855680" y="103441"/>
                </a:lnTo>
                <a:lnTo>
                  <a:pt x="849733" y="77000"/>
                </a:lnTo>
                <a:lnTo>
                  <a:pt x="839684" y="54021"/>
                </a:lnTo>
                <a:lnTo>
                  <a:pt x="834437" y="46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86017" y="3483201"/>
            <a:ext cx="985519" cy="280670"/>
          </a:xfrm>
          <a:custGeom>
            <a:avLst/>
            <a:gdLst/>
            <a:ahLst/>
            <a:cxnLst/>
            <a:rect l="l" t="t" r="r" b="b"/>
            <a:pathLst>
              <a:path w="985520" h="280670">
                <a:moveTo>
                  <a:pt x="203368" y="52689"/>
                </a:moveTo>
                <a:lnTo>
                  <a:pt x="101892" y="52689"/>
                </a:lnTo>
                <a:lnTo>
                  <a:pt x="111892" y="53246"/>
                </a:lnTo>
                <a:lnTo>
                  <a:pt x="120585" y="54917"/>
                </a:lnTo>
                <a:lnTo>
                  <a:pt x="145283" y="86395"/>
                </a:lnTo>
                <a:lnTo>
                  <a:pt x="145283" y="93885"/>
                </a:lnTo>
                <a:lnTo>
                  <a:pt x="124653" y="128721"/>
                </a:lnTo>
                <a:lnTo>
                  <a:pt x="12397" y="235165"/>
                </a:lnTo>
                <a:lnTo>
                  <a:pt x="12397" y="275844"/>
                </a:lnTo>
                <a:lnTo>
                  <a:pt x="217344" y="275844"/>
                </a:lnTo>
                <a:lnTo>
                  <a:pt x="217344" y="224705"/>
                </a:lnTo>
                <a:lnTo>
                  <a:pt x="100729" y="224705"/>
                </a:lnTo>
                <a:lnTo>
                  <a:pt x="163104" y="165816"/>
                </a:lnTo>
                <a:lnTo>
                  <a:pt x="193396" y="131675"/>
                </a:lnTo>
                <a:lnTo>
                  <a:pt x="207852" y="91068"/>
                </a:lnTo>
                <a:lnTo>
                  <a:pt x="208433" y="80196"/>
                </a:lnTo>
                <a:lnTo>
                  <a:pt x="207634" y="68404"/>
                </a:lnTo>
                <a:lnTo>
                  <a:pt x="205237" y="57435"/>
                </a:lnTo>
                <a:lnTo>
                  <a:pt x="203368" y="52689"/>
                </a:lnTo>
                <a:close/>
              </a:path>
              <a:path w="985520" h="280670">
                <a:moveTo>
                  <a:pt x="107703" y="0"/>
                </a:moveTo>
                <a:lnTo>
                  <a:pt x="58234" y="7627"/>
                </a:lnTo>
                <a:lnTo>
                  <a:pt x="18836" y="29395"/>
                </a:lnTo>
                <a:lnTo>
                  <a:pt x="0" y="50364"/>
                </a:lnTo>
                <a:lnTo>
                  <a:pt x="45715" y="79809"/>
                </a:lnTo>
                <a:lnTo>
                  <a:pt x="50849" y="73465"/>
                </a:lnTo>
                <a:lnTo>
                  <a:pt x="56563" y="67992"/>
                </a:lnTo>
                <a:lnTo>
                  <a:pt x="93199" y="53125"/>
                </a:lnTo>
                <a:lnTo>
                  <a:pt x="101892" y="52689"/>
                </a:lnTo>
                <a:lnTo>
                  <a:pt x="203368" y="52689"/>
                </a:lnTo>
                <a:lnTo>
                  <a:pt x="201241" y="47289"/>
                </a:lnTo>
                <a:lnTo>
                  <a:pt x="171168" y="15448"/>
                </a:lnTo>
                <a:lnTo>
                  <a:pt x="122328" y="629"/>
                </a:lnTo>
                <a:lnTo>
                  <a:pt x="107703" y="0"/>
                </a:lnTo>
                <a:close/>
              </a:path>
              <a:path w="985520" h="280670">
                <a:moveTo>
                  <a:pt x="358711" y="0"/>
                </a:moveTo>
                <a:lnTo>
                  <a:pt x="312293" y="9370"/>
                </a:lnTo>
                <a:lnTo>
                  <a:pt x="275124" y="37095"/>
                </a:lnTo>
                <a:lnTo>
                  <a:pt x="250765" y="81552"/>
                </a:lnTo>
                <a:lnTo>
                  <a:pt x="243404" y="119132"/>
                </a:lnTo>
                <a:lnTo>
                  <a:pt x="242484" y="140247"/>
                </a:lnTo>
                <a:lnTo>
                  <a:pt x="243404" y="161385"/>
                </a:lnTo>
                <a:lnTo>
                  <a:pt x="250765" y="199159"/>
                </a:lnTo>
                <a:lnTo>
                  <a:pt x="275124" y="243495"/>
                </a:lnTo>
                <a:lnTo>
                  <a:pt x="312293" y="271123"/>
                </a:lnTo>
                <a:lnTo>
                  <a:pt x="358711" y="280493"/>
                </a:lnTo>
                <a:lnTo>
                  <a:pt x="375104" y="279452"/>
                </a:lnTo>
                <a:lnTo>
                  <a:pt x="418762" y="263834"/>
                </a:lnTo>
                <a:lnTo>
                  <a:pt x="451741" y="230564"/>
                </a:lnTo>
                <a:lnTo>
                  <a:pt x="453464" y="227417"/>
                </a:lnTo>
                <a:lnTo>
                  <a:pt x="358711" y="227417"/>
                </a:lnTo>
                <a:lnTo>
                  <a:pt x="347137" y="226085"/>
                </a:lnTo>
                <a:lnTo>
                  <a:pt x="313867" y="194001"/>
                </a:lnTo>
                <a:lnTo>
                  <a:pt x="306022" y="140247"/>
                </a:lnTo>
                <a:lnTo>
                  <a:pt x="306893" y="119423"/>
                </a:lnTo>
                <a:lnTo>
                  <a:pt x="319969" y="74385"/>
                </a:lnTo>
                <a:lnTo>
                  <a:pt x="358711" y="53076"/>
                </a:lnTo>
                <a:lnTo>
                  <a:pt x="453327" y="53076"/>
                </a:lnTo>
                <a:lnTo>
                  <a:pt x="451741" y="50147"/>
                </a:lnTo>
                <a:lnTo>
                  <a:pt x="418762" y="16659"/>
                </a:lnTo>
                <a:lnTo>
                  <a:pt x="375104" y="1041"/>
                </a:lnTo>
                <a:lnTo>
                  <a:pt x="358711" y="0"/>
                </a:lnTo>
                <a:close/>
              </a:path>
              <a:path w="985520" h="280670">
                <a:moveTo>
                  <a:pt x="453327" y="53076"/>
                </a:moveTo>
                <a:lnTo>
                  <a:pt x="358711" y="53076"/>
                </a:lnTo>
                <a:lnTo>
                  <a:pt x="370430" y="54408"/>
                </a:lnTo>
                <a:lnTo>
                  <a:pt x="380794" y="58404"/>
                </a:lnTo>
                <a:lnTo>
                  <a:pt x="408204" y="101504"/>
                </a:lnTo>
                <a:lnTo>
                  <a:pt x="411788" y="140247"/>
                </a:lnTo>
                <a:lnTo>
                  <a:pt x="410892" y="161070"/>
                </a:lnTo>
                <a:lnTo>
                  <a:pt x="397453" y="206108"/>
                </a:lnTo>
                <a:lnTo>
                  <a:pt x="358711" y="227417"/>
                </a:lnTo>
                <a:lnTo>
                  <a:pt x="453464" y="227417"/>
                </a:lnTo>
                <a:lnTo>
                  <a:pt x="471161" y="181023"/>
                </a:lnTo>
                <a:lnTo>
                  <a:pt x="474938" y="140247"/>
                </a:lnTo>
                <a:lnTo>
                  <a:pt x="473994" y="119132"/>
                </a:lnTo>
                <a:lnTo>
                  <a:pt x="471161" y="99567"/>
                </a:lnTo>
                <a:lnTo>
                  <a:pt x="466439" y="81552"/>
                </a:lnTo>
                <a:lnTo>
                  <a:pt x="459815" y="65062"/>
                </a:lnTo>
                <a:lnTo>
                  <a:pt x="453327" y="53076"/>
                </a:lnTo>
                <a:close/>
              </a:path>
              <a:path w="985520" h="280670">
                <a:moveTo>
                  <a:pt x="621659" y="0"/>
                </a:moveTo>
                <a:lnTo>
                  <a:pt x="575241" y="9370"/>
                </a:lnTo>
                <a:lnTo>
                  <a:pt x="538072" y="37095"/>
                </a:lnTo>
                <a:lnTo>
                  <a:pt x="513713" y="81552"/>
                </a:lnTo>
                <a:lnTo>
                  <a:pt x="506352" y="119132"/>
                </a:lnTo>
                <a:lnTo>
                  <a:pt x="505432" y="140247"/>
                </a:lnTo>
                <a:lnTo>
                  <a:pt x="506352" y="161385"/>
                </a:lnTo>
                <a:lnTo>
                  <a:pt x="513713" y="199159"/>
                </a:lnTo>
                <a:lnTo>
                  <a:pt x="538072" y="243495"/>
                </a:lnTo>
                <a:lnTo>
                  <a:pt x="575241" y="271123"/>
                </a:lnTo>
                <a:lnTo>
                  <a:pt x="621659" y="280493"/>
                </a:lnTo>
                <a:lnTo>
                  <a:pt x="638052" y="279452"/>
                </a:lnTo>
                <a:lnTo>
                  <a:pt x="681710" y="263834"/>
                </a:lnTo>
                <a:lnTo>
                  <a:pt x="714689" y="230564"/>
                </a:lnTo>
                <a:lnTo>
                  <a:pt x="716412" y="227417"/>
                </a:lnTo>
                <a:lnTo>
                  <a:pt x="621659" y="227417"/>
                </a:lnTo>
                <a:lnTo>
                  <a:pt x="610085" y="226085"/>
                </a:lnTo>
                <a:lnTo>
                  <a:pt x="576815" y="194001"/>
                </a:lnTo>
                <a:lnTo>
                  <a:pt x="568970" y="140247"/>
                </a:lnTo>
                <a:lnTo>
                  <a:pt x="569841" y="119423"/>
                </a:lnTo>
                <a:lnTo>
                  <a:pt x="582917" y="74385"/>
                </a:lnTo>
                <a:lnTo>
                  <a:pt x="621659" y="53076"/>
                </a:lnTo>
                <a:lnTo>
                  <a:pt x="716275" y="53076"/>
                </a:lnTo>
                <a:lnTo>
                  <a:pt x="714689" y="50147"/>
                </a:lnTo>
                <a:lnTo>
                  <a:pt x="681710" y="16659"/>
                </a:lnTo>
                <a:lnTo>
                  <a:pt x="638052" y="1041"/>
                </a:lnTo>
                <a:lnTo>
                  <a:pt x="621659" y="0"/>
                </a:lnTo>
                <a:close/>
              </a:path>
              <a:path w="985520" h="280670">
                <a:moveTo>
                  <a:pt x="716275" y="53076"/>
                </a:moveTo>
                <a:lnTo>
                  <a:pt x="621659" y="53076"/>
                </a:lnTo>
                <a:lnTo>
                  <a:pt x="633378" y="54408"/>
                </a:lnTo>
                <a:lnTo>
                  <a:pt x="643742" y="58404"/>
                </a:lnTo>
                <a:lnTo>
                  <a:pt x="671152" y="101504"/>
                </a:lnTo>
                <a:lnTo>
                  <a:pt x="674736" y="140247"/>
                </a:lnTo>
                <a:lnTo>
                  <a:pt x="673840" y="161070"/>
                </a:lnTo>
                <a:lnTo>
                  <a:pt x="660401" y="206108"/>
                </a:lnTo>
                <a:lnTo>
                  <a:pt x="621659" y="227417"/>
                </a:lnTo>
                <a:lnTo>
                  <a:pt x="716412" y="227417"/>
                </a:lnTo>
                <a:lnTo>
                  <a:pt x="734109" y="181023"/>
                </a:lnTo>
                <a:lnTo>
                  <a:pt x="737886" y="140247"/>
                </a:lnTo>
                <a:lnTo>
                  <a:pt x="736942" y="119132"/>
                </a:lnTo>
                <a:lnTo>
                  <a:pt x="734109" y="99567"/>
                </a:lnTo>
                <a:lnTo>
                  <a:pt x="729387" y="81552"/>
                </a:lnTo>
                <a:lnTo>
                  <a:pt x="722763" y="65062"/>
                </a:lnTo>
                <a:lnTo>
                  <a:pt x="716275" y="53076"/>
                </a:lnTo>
                <a:close/>
              </a:path>
              <a:path w="985520" h="280670">
                <a:moveTo>
                  <a:pt x="794725" y="215794"/>
                </a:moveTo>
                <a:lnTo>
                  <a:pt x="771480" y="261897"/>
                </a:lnTo>
                <a:lnTo>
                  <a:pt x="778816" y="266110"/>
                </a:lnTo>
                <a:lnTo>
                  <a:pt x="786880" y="269839"/>
                </a:lnTo>
                <a:lnTo>
                  <a:pt x="825428" y="279331"/>
                </a:lnTo>
                <a:lnTo>
                  <a:pt x="846640" y="280493"/>
                </a:lnTo>
                <a:lnTo>
                  <a:pt x="866567" y="279428"/>
                </a:lnTo>
                <a:lnTo>
                  <a:pt x="919088" y="263447"/>
                </a:lnTo>
                <a:lnTo>
                  <a:pt x="957754" y="229354"/>
                </a:lnTo>
                <a:lnTo>
                  <a:pt x="845477" y="229354"/>
                </a:lnTo>
                <a:lnTo>
                  <a:pt x="830682" y="228506"/>
                </a:lnTo>
                <a:lnTo>
                  <a:pt x="817292" y="225964"/>
                </a:lnTo>
                <a:lnTo>
                  <a:pt x="805306" y="221726"/>
                </a:lnTo>
                <a:lnTo>
                  <a:pt x="794725" y="215794"/>
                </a:lnTo>
                <a:close/>
              </a:path>
              <a:path w="985520" h="280670">
                <a:moveTo>
                  <a:pt x="984171" y="150320"/>
                </a:moveTo>
                <a:lnTo>
                  <a:pt x="921800" y="150320"/>
                </a:lnTo>
                <a:lnTo>
                  <a:pt x="919862" y="168383"/>
                </a:lnTo>
                <a:lnTo>
                  <a:pt x="915601" y="184219"/>
                </a:lnTo>
                <a:lnTo>
                  <a:pt x="889135" y="218022"/>
                </a:lnTo>
                <a:lnTo>
                  <a:pt x="845477" y="229354"/>
                </a:lnTo>
                <a:lnTo>
                  <a:pt x="957754" y="229354"/>
                </a:lnTo>
                <a:lnTo>
                  <a:pt x="980591" y="177245"/>
                </a:lnTo>
                <a:lnTo>
                  <a:pt x="983860" y="156664"/>
                </a:lnTo>
                <a:lnTo>
                  <a:pt x="984171" y="150320"/>
                </a:lnTo>
                <a:close/>
              </a:path>
              <a:path w="985520" h="280670">
                <a:moveTo>
                  <a:pt x="863686" y="0"/>
                </a:moveTo>
                <a:lnTo>
                  <a:pt x="823515" y="6319"/>
                </a:lnTo>
                <a:lnTo>
                  <a:pt x="781964" y="32955"/>
                </a:lnTo>
                <a:lnTo>
                  <a:pt x="761892" y="77000"/>
                </a:lnTo>
                <a:lnTo>
                  <a:pt x="761019" y="90269"/>
                </a:lnTo>
                <a:lnTo>
                  <a:pt x="761794" y="102497"/>
                </a:lnTo>
                <a:lnTo>
                  <a:pt x="780172" y="143782"/>
                </a:lnTo>
                <a:lnTo>
                  <a:pt x="818067" y="168843"/>
                </a:lnTo>
                <a:lnTo>
                  <a:pt x="854388" y="174727"/>
                </a:lnTo>
                <a:lnTo>
                  <a:pt x="874728" y="173202"/>
                </a:lnTo>
                <a:lnTo>
                  <a:pt x="892743" y="168625"/>
                </a:lnTo>
                <a:lnTo>
                  <a:pt x="908434" y="160998"/>
                </a:lnTo>
                <a:lnTo>
                  <a:pt x="921800" y="150320"/>
                </a:lnTo>
                <a:lnTo>
                  <a:pt x="984171" y="150320"/>
                </a:lnTo>
                <a:lnTo>
                  <a:pt x="984950" y="134435"/>
                </a:lnTo>
                <a:lnTo>
                  <a:pt x="984517" y="127849"/>
                </a:lnTo>
                <a:lnTo>
                  <a:pt x="868335" y="127849"/>
                </a:lnTo>
                <a:lnTo>
                  <a:pt x="858383" y="127171"/>
                </a:lnTo>
                <a:lnTo>
                  <a:pt x="825331" y="103926"/>
                </a:lnTo>
                <a:lnTo>
                  <a:pt x="822232" y="87170"/>
                </a:lnTo>
                <a:lnTo>
                  <a:pt x="823007" y="78356"/>
                </a:lnTo>
                <a:lnTo>
                  <a:pt x="849255" y="49590"/>
                </a:lnTo>
                <a:lnTo>
                  <a:pt x="867561" y="46878"/>
                </a:lnTo>
                <a:lnTo>
                  <a:pt x="961615" y="46878"/>
                </a:lnTo>
                <a:lnTo>
                  <a:pt x="952794" y="34868"/>
                </a:lnTo>
                <a:lnTo>
                  <a:pt x="935165" y="19613"/>
                </a:lnTo>
                <a:lnTo>
                  <a:pt x="914438" y="8717"/>
                </a:lnTo>
                <a:lnTo>
                  <a:pt x="890612" y="2179"/>
                </a:lnTo>
                <a:lnTo>
                  <a:pt x="863686" y="0"/>
                </a:lnTo>
                <a:close/>
              </a:path>
              <a:path w="985520" h="280670">
                <a:moveTo>
                  <a:pt x="961615" y="46878"/>
                </a:moveTo>
                <a:lnTo>
                  <a:pt x="867561" y="46878"/>
                </a:lnTo>
                <a:lnTo>
                  <a:pt x="877997" y="47580"/>
                </a:lnTo>
                <a:lnTo>
                  <a:pt x="887222" y="49686"/>
                </a:lnTo>
                <a:lnTo>
                  <a:pt x="914027" y="78671"/>
                </a:lnTo>
                <a:lnTo>
                  <a:pt x="914826" y="87170"/>
                </a:lnTo>
                <a:lnTo>
                  <a:pt x="914003" y="95693"/>
                </a:lnTo>
                <a:lnTo>
                  <a:pt x="886932" y="125040"/>
                </a:lnTo>
                <a:lnTo>
                  <a:pt x="868335" y="127849"/>
                </a:lnTo>
                <a:lnTo>
                  <a:pt x="984517" y="127849"/>
                </a:lnTo>
                <a:lnTo>
                  <a:pt x="982948" y="103926"/>
                </a:lnTo>
                <a:lnTo>
                  <a:pt x="982858" y="103441"/>
                </a:lnTo>
                <a:lnTo>
                  <a:pt x="976910" y="77000"/>
                </a:lnTo>
                <a:lnTo>
                  <a:pt x="966862" y="54021"/>
                </a:lnTo>
                <a:lnTo>
                  <a:pt x="961615" y="46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921520" y="8634877"/>
            <a:ext cx="860425" cy="280670"/>
          </a:xfrm>
          <a:custGeom>
            <a:avLst/>
            <a:gdLst/>
            <a:ahLst/>
            <a:cxnLst/>
            <a:rect l="l" t="t" r="r" b="b"/>
            <a:pathLst>
              <a:path w="860425" h="280670">
                <a:moveTo>
                  <a:pt x="203368" y="52689"/>
                </a:moveTo>
                <a:lnTo>
                  <a:pt x="101892" y="52689"/>
                </a:lnTo>
                <a:lnTo>
                  <a:pt x="111892" y="53246"/>
                </a:lnTo>
                <a:lnTo>
                  <a:pt x="120585" y="54917"/>
                </a:lnTo>
                <a:lnTo>
                  <a:pt x="145283" y="86395"/>
                </a:lnTo>
                <a:lnTo>
                  <a:pt x="145283" y="93885"/>
                </a:lnTo>
                <a:lnTo>
                  <a:pt x="124653" y="128721"/>
                </a:lnTo>
                <a:lnTo>
                  <a:pt x="12397" y="235165"/>
                </a:lnTo>
                <a:lnTo>
                  <a:pt x="12397" y="275844"/>
                </a:lnTo>
                <a:lnTo>
                  <a:pt x="217344" y="275844"/>
                </a:lnTo>
                <a:lnTo>
                  <a:pt x="217344" y="224705"/>
                </a:lnTo>
                <a:lnTo>
                  <a:pt x="100729" y="224705"/>
                </a:lnTo>
                <a:lnTo>
                  <a:pt x="163104" y="165816"/>
                </a:lnTo>
                <a:lnTo>
                  <a:pt x="193396" y="131675"/>
                </a:lnTo>
                <a:lnTo>
                  <a:pt x="207852" y="91068"/>
                </a:lnTo>
                <a:lnTo>
                  <a:pt x="208433" y="80196"/>
                </a:lnTo>
                <a:lnTo>
                  <a:pt x="207634" y="68404"/>
                </a:lnTo>
                <a:lnTo>
                  <a:pt x="205237" y="57435"/>
                </a:lnTo>
                <a:lnTo>
                  <a:pt x="203368" y="52689"/>
                </a:lnTo>
                <a:close/>
              </a:path>
              <a:path w="860425" h="280670">
                <a:moveTo>
                  <a:pt x="107703" y="0"/>
                </a:moveTo>
                <a:lnTo>
                  <a:pt x="58234" y="7627"/>
                </a:lnTo>
                <a:lnTo>
                  <a:pt x="18836" y="29395"/>
                </a:lnTo>
                <a:lnTo>
                  <a:pt x="0" y="50364"/>
                </a:lnTo>
                <a:lnTo>
                  <a:pt x="45715" y="79809"/>
                </a:lnTo>
                <a:lnTo>
                  <a:pt x="50849" y="73465"/>
                </a:lnTo>
                <a:lnTo>
                  <a:pt x="56563" y="67992"/>
                </a:lnTo>
                <a:lnTo>
                  <a:pt x="93199" y="53125"/>
                </a:lnTo>
                <a:lnTo>
                  <a:pt x="101892" y="52689"/>
                </a:lnTo>
                <a:lnTo>
                  <a:pt x="203368" y="52689"/>
                </a:lnTo>
                <a:lnTo>
                  <a:pt x="201241" y="47289"/>
                </a:lnTo>
                <a:lnTo>
                  <a:pt x="171168" y="15448"/>
                </a:lnTo>
                <a:lnTo>
                  <a:pt x="122328" y="629"/>
                </a:lnTo>
                <a:lnTo>
                  <a:pt x="107703" y="0"/>
                </a:lnTo>
                <a:close/>
              </a:path>
              <a:path w="860425" h="280670">
                <a:moveTo>
                  <a:pt x="358711" y="0"/>
                </a:moveTo>
                <a:lnTo>
                  <a:pt x="312293" y="9370"/>
                </a:lnTo>
                <a:lnTo>
                  <a:pt x="275124" y="37095"/>
                </a:lnTo>
                <a:lnTo>
                  <a:pt x="250765" y="81552"/>
                </a:lnTo>
                <a:lnTo>
                  <a:pt x="243404" y="119132"/>
                </a:lnTo>
                <a:lnTo>
                  <a:pt x="242484" y="140247"/>
                </a:lnTo>
                <a:lnTo>
                  <a:pt x="243404" y="161385"/>
                </a:lnTo>
                <a:lnTo>
                  <a:pt x="250765" y="199159"/>
                </a:lnTo>
                <a:lnTo>
                  <a:pt x="275124" y="243495"/>
                </a:lnTo>
                <a:lnTo>
                  <a:pt x="312293" y="271123"/>
                </a:lnTo>
                <a:lnTo>
                  <a:pt x="358711" y="280493"/>
                </a:lnTo>
                <a:lnTo>
                  <a:pt x="375104" y="279452"/>
                </a:lnTo>
                <a:lnTo>
                  <a:pt x="418762" y="263834"/>
                </a:lnTo>
                <a:lnTo>
                  <a:pt x="451741" y="230564"/>
                </a:lnTo>
                <a:lnTo>
                  <a:pt x="453464" y="227417"/>
                </a:lnTo>
                <a:lnTo>
                  <a:pt x="358711" y="227417"/>
                </a:lnTo>
                <a:lnTo>
                  <a:pt x="347137" y="226085"/>
                </a:lnTo>
                <a:lnTo>
                  <a:pt x="313867" y="194001"/>
                </a:lnTo>
                <a:lnTo>
                  <a:pt x="306022" y="140247"/>
                </a:lnTo>
                <a:lnTo>
                  <a:pt x="306893" y="119423"/>
                </a:lnTo>
                <a:lnTo>
                  <a:pt x="319969" y="74385"/>
                </a:lnTo>
                <a:lnTo>
                  <a:pt x="358711" y="53076"/>
                </a:lnTo>
                <a:lnTo>
                  <a:pt x="453327" y="53076"/>
                </a:lnTo>
                <a:lnTo>
                  <a:pt x="451741" y="50147"/>
                </a:lnTo>
                <a:lnTo>
                  <a:pt x="418762" y="16659"/>
                </a:lnTo>
                <a:lnTo>
                  <a:pt x="375104" y="1041"/>
                </a:lnTo>
                <a:lnTo>
                  <a:pt x="358711" y="0"/>
                </a:lnTo>
                <a:close/>
              </a:path>
              <a:path w="860425" h="280670">
                <a:moveTo>
                  <a:pt x="453327" y="53076"/>
                </a:moveTo>
                <a:lnTo>
                  <a:pt x="358711" y="53076"/>
                </a:lnTo>
                <a:lnTo>
                  <a:pt x="370430" y="54408"/>
                </a:lnTo>
                <a:lnTo>
                  <a:pt x="380794" y="58404"/>
                </a:lnTo>
                <a:lnTo>
                  <a:pt x="408204" y="101504"/>
                </a:lnTo>
                <a:lnTo>
                  <a:pt x="411788" y="140247"/>
                </a:lnTo>
                <a:lnTo>
                  <a:pt x="410892" y="161070"/>
                </a:lnTo>
                <a:lnTo>
                  <a:pt x="397453" y="206108"/>
                </a:lnTo>
                <a:lnTo>
                  <a:pt x="358711" y="227417"/>
                </a:lnTo>
                <a:lnTo>
                  <a:pt x="453464" y="227417"/>
                </a:lnTo>
                <a:lnTo>
                  <a:pt x="471161" y="181023"/>
                </a:lnTo>
                <a:lnTo>
                  <a:pt x="474938" y="140247"/>
                </a:lnTo>
                <a:lnTo>
                  <a:pt x="473994" y="119132"/>
                </a:lnTo>
                <a:lnTo>
                  <a:pt x="471161" y="99567"/>
                </a:lnTo>
                <a:lnTo>
                  <a:pt x="466439" y="81552"/>
                </a:lnTo>
                <a:lnTo>
                  <a:pt x="459815" y="65062"/>
                </a:lnTo>
                <a:lnTo>
                  <a:pt x="453327" y="53076"/>
                </a:lnTo>
                <a:close/>
              </a:path>
              <a:path w="860425" h="280670">
                <a:moveTo>
                  <a:pt x="607766" y="4649"/>
                </a:moveTo>
                <a:lnTo>
                  <a:pt x="490765" y="4649"/>
                </a:lnTo>
                <a:lnTo>
                  <a:pt x="490765" y="55014"/>
                </a:lnTo>
                <a:lnTo>
                  <a:pt x="545004" y="55014"/>
                </a:lnTo>
                <a:lnTo>
                  <a:pt x="545004" y="275844"/>
                </a:lnTo>
                <a:lnTo>
                  <a:pt x="607766" y="275844"/>
                </a:lnTo>
                <a:lnTo>
                  <a:pt x="607766" y="4649"/>
                </a:lnTo>
                <a:close/>
              </a:path>
              <a:path w="860425" h="280670">
                <a:moveTo>
                  <a:pt x="668437" y="203396"/>
                </a:moveTo>
                <a:lnTo>
                  <a:pt x="643642" y="251437"/>
                </a:lnTo>
                <a:lnTo>
                  <a:pt x="653836" y="258023"/>
                </a:lnTo>
                <a:lnTo>
                  <a:pt x="665047" y="263834"/>
                </a:lnTo>
                <a:lnTo>
                  <a:pt x="704516" y="276353"/>
                </a:lnTo>
                <a:lnTo>
                  <a:pt x="747084" y="280493"/>
                </a:lnTo>
                <a:lnTo>
                  <a:pt x="764929" y="279743"/>
                </a:lnTo>
                <a:lnTo>
                  <a:pt x="809459" y="268483"/>
                </a:lnTo>
                <a:lnTo>
                  <a:pt x="840404" y="245529"/>
                </a:lnTo>
                <a:lnTo>
                  <a:pt x="851616" y="227804"/>
                </a:lnTo>
                <a:lnTo>
                  <a:pt x="745534" y="227804"/>
                </a:lnTo>
                <a:lnTo>
                  <a:pt x="734952" y="227417"/>
                </a:lnTo>
                <a:lnTo>
                  <a:pt x="694298" y="217997"/>
                </a:lnTo>
                <a:lnTo>
                  <a:pt x="676476" y="208893"/>
                </a:lnTo>
                <a:lnTo>
                  <a:pt x="668437" y="203396"/>
                </a:lnTo>
                <a:close/>
              </a:path>
              <a:path w="860425" h="280670">
                <a:moveTo>
                  <a:pt x="843164" y="4649"/>
                </a:moveTo>
                <a:lnTo>
                  <a:pt x="677735" y="4649"/>
                </a:lnTo>
                <a:lnTo>
                  <a:pt x="663788" y="157293"/>
                </a:lnTo>
                <a:lnTo>
                  <a:pt x="733136" y="157293"/>
                </a:lnTo>
                <a:lnTo>
                  <a:pt x="749263" y="157850"/>
                </a:lnTo>
                <a:lnTo>
                  <a:pt x="788223" y="171192"/>
                </a:lnTo>
                <a:lnTo>
                  <a:pt x="796286" y="192549"/>
                </a:lnTo>
                <a:lnTo>
                  <a:pt x="795439" y="200418"/>
                </a:lnTo>
                <a:lnTo>
                  <a:pt x="766649" y="225479"/>
                </a:lnTo>
                <a:lnTo>
                  <a:pt x="745534" y="227804"/>
                </a:lnTo>
                <a:lnTo>
                  <a:pt x="851616" y="227804"/>
                </a:lnTo>
                <a:lnTo>
                  <a:pt x="852850" y="225407"/>
                </a:lnTo>
                <a:lnTo>
                  <a:pt x="856724" y="214341"/>
                </a:lnTo>
                <a:lnTo>
                  <a:pt x="859049" y="202743"/>
                </a:lnTo>
                <a:lnTo>
                  <a:pt x="859824" y="190611"/>
                </a:lnTo>
                <a:lnTo>
                  <a:pt x="858104" y="172403"/>
                </a:lnTo>
                <a:lnTo>
                  <a:pt x="832317" y="129399"/>
                </a:lnTo>
                <a:lnTo>
                  <a:pt x="797643" y="112255"/>
                </a:lnTo>
                <a:lnTo>
                  <a:pt x="747858" y="106541"/>
                </a:lnTo>
                <a:lnTo>
                  <a:pt x="725775" y="106541"/>
                </a:lnTo>
                <a:lnTo>
                  <a:pt x="730037" y="55014"/>
                </a:lnTo>
                <a:lnTo>
                  <a:pt x="843164" y="55014"/>
                </a:lnTo>
                <a:lnTo>
                  <a:pt x="843164" y="46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5170" y="5556"/>
            <a:ext cx="19778980" cy="11303000"/>
            <a:chOff x="325170" y="5556"/>
            <a:chExt cx="19778980" cy="11303000"/>
          </a:xfrm>
        </p:grpSpPr>
        <p:sp>
          <p:nvSpPr>
            <p:cNvPr id="3" name="object 3"/>
            <p:cNvSpPr/>
            <p:nvPr/>
          </p:nvSpPr>
          <p:spPr>
            <a:xfrm>
              <a:off x="8626240" y="5556"/>
              <a:ext cx="11477859" cy="1130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4859" y="2555409"/>
              <a:ext cx="4049688" cy="67812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7250" y="2984212"/>
              <a:ext cx="3065145" cy="5796915"/>
            </a:xfrm>
            <a:custGeom>
              <a:avLst/>
              <a:gdLst/>
              <a:ahLst/>
              <a:cxnLst/>
              <a:rect l="l" t="t" r="r" b="b"/>
              <a:pathLst>
                <a:path w="3065145" h="5796915">
                  <a:moveTo>
                    <a:pt x="1456267" y="5796597"/>
                  </a:moveTo>
                  <a:lnTo>
                    <a:pt x="1608606" y="5796597"/>
                  </a:lnTo>
                  <a:lnTo>
                    <a:pt x="1681353" y="5796517"/>
                  </a:lnTo>
                  <a:lnTo>
                    <a:pt x="1750798" y="5796298"/>
                  </a:lnTo>
                  <a:lnTo>
                    <a:pt x="1817062" y="5795873"/>
                  </a:lnTo>
                  <a:lnTo>
                    <a:pt x="1880264" y="5795172"/>
                  </a:lnTo>
                  <a:lnTo>
                    <a:pt x="1940525" y="5794126"/>
                  </a:lnTo>
                  <a:lnTo>
                    <a:pt x="1997964" y="5792667"/>
                  </a:lnTo>
                  <a:lnTo>
                    <a:pt x="2052702" y="5790724"/>
                  </a:lnTo>
                  <a:lnTo>
                    <a:pt x="2104859" y="5788230"/>
                  </a:lnTo>
                  <a:lnTo>
                    <a:pt x="2154554" y="5785116"/>
                  </a:lnTo>
                  <a:lnTo>
                    <a:pt x="2201908" y="5781312"/>
                  </a:lnTo>
                  <a:lnTo>
                    <a:pt x="2247040" y="5776749"/>
                  </a:lnTo>
                  <a:lnTo>
                    <a:pt x="2290072" y="5771359"/>
                  </a:lnTo>
                  <a:lnTo>
                    <a:pt x="2331122" y="5765073"/>
                  </a:lnTo>
                  <a:lnTo>
                    <a:pt x="2370311" y="5757821"/>
                  </a:lnTo>
                  <a:lnTo>
                    <a:pt x="2407760" y="5749535"/>
                  </a:lnTo>
                  <a:lnTo>
                    <a:pt x="2477913" y="5729584"/>
                  </a:lnTo>
                  <a:lnTo>
                    <a:pt x="2542544" y="5704668"/>
                  </a:lnTo>
                  <a:lnTo>
                    <a:pt x="2602612" y="5674235"/>
                  </a:lnTo>
                  <a:lnTo>
                    <a:pt x="2644306" y="5648797"/>
                  </a:lnTo>
                  <a:lnTo>
                    <a:pt x="2684481" y="5621265"/>
                  </a:lnTo>
                  <a:lnTo>
                    <a:pt x="2723067" y="5591711"/>
                  </a:lnTo>
                  <a:lnTo>
                    <a:pt x="2759990" y="5560206"/>
                  </a:lnTo>
                  <a:lnTo>
                    <a:pt x="2795180" y="5526824"/>
                  </a:lnTo>
                  <a:lnTo>
                    <a:pt x="2828563" y="5491635"/>
                  </a:lnTo>
                  <a:lnTo>
                    <a:pt x="2860069" y="5454711"/>
                  </a:lnTo>
                  <a:lnTo>
                    <a:pt x="2889624" y="5416126"/>
                  </a:lnTo>
                  <a:lnTo>
                    <a:pt x="2917158" y="5375950"/>
                  </a:lnTo>
                  <a:lnTo>
                    <a:pt x="2942598" y="5334256"/>
                  </a:lnTo>
                  <a:lnTo>
                    <a:pt x="2973029" y="5274187"/>
                  </a:lnTo>
                  <a:lnTo>
                    <a:pt x="2997944" y="5209556"/>
                  </a:lnTo>
                  <a:lnTo>
                    <a:pt x="3017894" y="5139401"/>
                  </a:lnTo>
                  <a:lnTo>
                    <a:pt x="3026180" y="5101952"/>
                  </a:lnTo>
                  <a:lnTo>
                    <a:pt x="3033432" y="5062762"/>
                  </a:lnTo>
                  <a:lnTo>
                    <a:pt x="3039718" y="5021712"/>
                  </a:lnTo>
                  <a:lnTo>
                    <a:pt x="3045108" y="4978680"/>
                  </a:lnTo>
                  <a:lnTo>
                    <a:pt x="3049670" y="4933547"/>
                  </a:lnTo>
                  <a:lnTo>
                    <a:pt x="3053474" y="4886193"/>
                  </a:lnTo>
                  <a:lnTo>
                    <a:pt x="3056588" y="4836498"/>
                  </a:lnTo>
                  <a:lnTo>
                    <a:pt x="3059082" y="4784342"/>
                  </a:lnTo>
                  <a:lnTo>
                    <a:pt x="3061024" y="4729604"/>
                  </a:lnTo>
                  <a:lnTo>
                    <a:pt x="3062484" y="4672165"/>
                  </a:lnTo>
                  <a:lnTo>
                    <a:pt x="3063530" y="4611904"/>
                  </a:lnTo>
                  <a:lnTo>
                    <a:pt x="3064231" y="4548703"/>
                  </a:lnTo>
                  <a:lnTo>
                    <a:pt x="3064656" y="4482439"/>
                  </a:lnTo>
                  <a:lnTo>
                    <a:pt x="3064874" y="4412994"/>
                  </a:lnTo>
                  <a:lnTo>
                    <a:pt x="3064874" y="1383602"/>
                  </a:lnTo>
                  <a:lnTo>
                    <a:pt x="3064656" y="1314157"/>
                  </a:lnTo>
                  <a:lnTo>
                    <a:pt x="3064231" y="1247893"/>
                  </a:lnTo>
                  <a:lnTo>
                    <a:pt x="3063530" y="1184690"/>
                  </a:lnTo>
                  <a:lnTo>
                    <a:pt x="3062484" y="1124429"/>
                  </a:lnTo>
                  <a:lnTo>
                    <a:pt x="3061024" y="1066990"/>
                  </a:lnTo>
                  <a:lnTo>
                    <a:pt x="3059082" y="1012252"/>
                  </a:lnTo>
                  <a:lnTo>
                    <a:pt x="3056588" y="960096"/>
                  </a:lnTo>
                  <a:lnTo>
                    <a:pt x="3053474" y="910400"/>
                  </a:lnTo>
                  <a:lnTo>
                    <a:pt x="3049670" y="863047"/>
                  </a:lnTo>
                  <a:lnTo>
                    <a:pt x="3045108" y="817914"/>
                  </a:lnTo>
                  <a:lnTo>
                    <a:pt x="3039718" y="774882"/>
                  </a:lnTo>
                  <a:lnTo>
                    <a:pt x="3033432" y="733832"/>
                  </a:lnTo>
                  <a:lnTo>
                    <a:pt x="3026180" y="694643"/>
                  </a:lnTo>
                  <a:lnTo>
                    <a:pt x="3017894" y="657194"/>
                  </a:lnTo>
                  <a:lnTo>
                    <a:pt x="2997944" y="587040"/>
                  </a:lnTo>
                  <a:lnTo>
                    <a:pt x="2973029" y="522410"/>
                  </a:lnTo>
                  <a:lnTo>
                    <a:pt x="2942598" y="462343"/>
                  </a:lnTo>
                  <a:lnTo>
                    <a:pt x="2917158" y="420649"/>
                  </a:lnTo>
                  <a:lnTo>
                    <a:pt x="2889624" y="380473"/>
                  </a:lnTo>
                  <a:lnTo>
                    <a:pt x="2860069" y="341887"/>
                  </a:lnTo>
                  <a:lnTo>
                    <a:pt x="2828563" y="304963"/>
                  </a:lnTo>
                  <a:lnTo>
                    <a:pt x="2795180" y="269773"/>
                  </a:lnTo>
                  <a:lnTo>
                    <a:pt x="2759990" y="236390"/>
                  </a:lnTo>
                  <a:lnTo>
                    <a:pt x="2723067" y="204884"/>
                  </a:lnTo>
                  <a:lnTo>
                    <a:pt x="2684481" y="175329"/>
                  </a:lnTo>
                  <a:lnTo>
                    <a:pt x="2644306" y="147795"/>
                  </a:lnTo>
                  <a:lnTo>
                    <a:pt x="2602612" y="122355"/>
                  </a:lnTo>
                  <a:lnTo>
                    <a:pt x="2542544" y="91924"/>
                  </a:lnTo>
                  <a:lnTo>
                    <a:pt x="2477913" y="67010"/>
                  </a:lnTo>
                  <a:lnTo>
                    <a:pt x="2407760" y="47059"/>
                  </a:lnTo>
                  <a:lnTo>
                    <a:pt x="2370311" y="38774"/>
                  </a:lnTo>
                  <a:lnTo>
                    <a:pt x="2331122" y="31522"/>
                  </a:lnTo>
                  <a:lnTo>
                    <a:pt x="2290072" y="25236"/>
                  </a:lnTo>
                  <a:lnTo>
                    <a:pt x="2247040" y="19846"/>
                  </a:lnTo>
                  <a:lnTo>
                    <a:pt x="2201908" y="15284"/>
                  </a:lnTo>
                  <a:lnTo>
                    <a:pt x="2154554" y="11480"/>
                  </a:lnTo>
                  <a:lnTo>
                    <a:pt x="2104859" y="8366"/>
                  </a:lnTo>
                  <a:lnTo>
                    <a:pt x="2052702" y="5872"/>
                  </a:lnTo>
                  <a:lnTo>
                    <a:pt x="1997964" y="3930"/>
                  </a:lnTo>
                  <a:lnTo>
                    <a:pt x="1880264" y="1425"/>
                  </a:lnTo>
                  <a:lnTo>
                    <a:pt x="1608606" y="0"/>
                  </a:lnTo>
                  <a:lnTo>
                    <a:pt x="1456267" y="0"/>
                  </a:lnTo>
                  <a:lnTo>
                    <a:pt x="1184606" y="1425"/>
                  </a:lnTo>
                  <a:lnTo>
                    <a:pt x="1066905" y="3930"/>
                  </a:lnTo>
                  <a:lnTo>
                    <a:pt x="1012167" y="5872"/>
                  </a:lnTo>
                  <a:lnTo>
                    <a:pt x="960010" y="8366"/>
                  </a:lnTo>
                  <a:lnTo>
                    <a:pt x="910315" y="11480"/>
                  </a:lnTo>
                  <a:lnTo>
                    <a:pt x="862961" y="15284"/>
                  </a:lnTo>
                  <a:lnTo>
                    <a:pt x="817828" y="19846"/>
                  </a:lnTo>
                  <a:lnTo>
                    <a:pt x="774797" y="25236"/>
                  </a:lnTo>
                  <a:lnTo>
                    <a:pt x="733747" y="31522"/>
                  </a:lnTo>
                  <a:lnTo>
                    <a:pt x="694557" y="38774"/>
                  </a:lnTo>
                  <a:lnTo>
                    <a:pt x="657109" y="47059"/>
                  </a:lnTo>
                  <a:lnTo>
                    <a:pt x="586956" y="67010"/>
                  </a:lnTo>
                  <a:lnTo>
                    <a:pt x="522326" y="91924"/>
                  </a:lnTo>
                  <a:lnTo>
                    <a:pt x="462260" y="122355"/>
                  </a:lnTo>
                  <a:lnTo>
                    <a:pt x="420566" y="147795"/>
                  </a:lnTo>
                  <a:lnTo>
                    <a:pt x="380390" y="175329"/>
                  </a:lnTo>
                  <a:lnTo>
                    <a:pt x="341805" y="204884"/>
                  </a:lnTo>
                  <a:lnTo>
                    <a:pt x="304881" y="236390"/>
                  </a:lnTo>
                  <a:lnTo>
                    <a:pt x="269691" y="269773"/>
                  </a:lnTo>
                  <a:lnTo>
                    <a:pt x="236307" y="304963"/>
                  </a:lnTo>
                  <a:lnTo>
                    <a:pt x="204802" y="341887"/>
                  </a:lnTo>
                  <a:lnTo>
                    <a:pt x="175245" y="380473"/>
                  </a:lnTo>
                  <a:lnTo>
                    <a:pt x="147711" y="420649"/>
                  </a:lnTo>
                  <a:lnTo>
                    <a:pt x="122270" y="462343"/>
                  </a:lnTo>
                  <a:lnTo>
                    <a:pt x="91841" y="522410"/>
                  </a:lnTo>
                  <a:lnTo>
                    <a:pt x="66927" y="587040"/>
                  </a:lnTo>
                  <a:lnTo>
                    <a:pt x="46977" y="657194"/>
                  </a:lnTo>
                  <a:lnTo>
                    <a:pt x="38692" y="694643"/>
                  </a:lnTo>
                  <a:lnTo>
                    <a:pt x="31441" y="733832"/>
                  </a:lnTo>
                  <a:lnTo>
                    <a:pt x="25155" y="774882"/>
                  </a:lnTo>
                  <a:lnTo>
                    <a:pt x="19765" y="817914"/>
                  </a:lnTo>
                  <a:lnTo>
                    <a:pt x="15203" y="863047"/>
                  </a:lnTo>
                  <a:lnTo>
                    <a:pt x="11399" y="910400"/>
                  </a:lnTo>
                  <a:lnTo>
                    <a:pt x="8285" y="960096"/>
                  </a:lnTo>
                  <a:lnTo>
                    <a:pt x="5791" y="1012252"/>
                  </a:lnTo>
                  <a:lnTo>
                    <a:pt x="3849" y="1066990"/>
                  </a:lnTo>
                  <a:lnTo>
                    <a:pt x="2390" y="1124429"/>
                  </a:lnTo>
                  <a:lnTo>
                    <a:pt x="1344" y="1184690"/>
                  </a:lnTo>
                  <a:lnTo>
                    <a:pt x="643" y="1247893"/>
                  </a:lnTo>
                  <a:lnTo>
                    <a:pt x="218" y="1314157"/>
                  </a:lnTo>
                  <a:lnTo>
                    <a:pt x="0" y="1383602"/>
                  </a:lnTo>
                  <a:lnTo>
                    <a:pt x="0" y="4412994"/>
                  </a:lnTo>
                  <a:lnTo>
                    <a:pt x="218" y="4482439"/>
                  </a:lnTo>
                  <a:lnTo>
                    <a:pt x="643" y="4548703"/>
                  </a:lnTo>
                  <a:lnTo>
                    <a:pt x="1344" y="4611904"/>
                  </a:lnTo>
                  <a:lnTo>
                    <a:pt x="2390" y="4672165"/>
                  </a:lnTo>
                  <a:lnTo>
                    <a:pt x="3849" y="4729604"/>
                  </a:lnTo>
                  <a:lnTo>
                    <a:pt x="5791" y="4784342"/>
                  </a:lnTo>
                  <a:lnTo>
                    <a:pt x="8285" y="4836498"/>
                  </a:lnTo>
                  <a:lnTo>
                    <a:pt x="11399" y="4886193"/>
                  </a:lnTo>
                  <a:lnTo>
                    <a:pt x="15203" y="4933547"/>
                  </a:lnTo>
                  <a:lnTo>
                    <a:pt x="19765" y="4978680"/>
                  </a:lnTo>
                  <a:lnTo>
                    <a:pt x="25155" y="5021712"/>
                  </a:lnTo>
                  <a:lnTo>
                    <a:pt x="31441" y="5062762"/>
                  </a:lnTo>
                  <a:lnTo>
                    <a:pt x="38692" y="5101952"/>
                  </a:lnTo>
                  <a:lnTo>
                    <a:pt x="46977" y="5139401"/>
                  </a:lnTo>
                  <a:lnTo>
                    <a:pt x="66927" y="5209556"/>
                  </a:lnTo>
                  <a:lnTo>
                    <a:pt x="91841" y="5274187"/>
                  </a:lnTo>
                  <a:lnTo>
                    <a:pt x="122270" y="5334256"/>
                  </a:lnTo>
                  <a:lnTo>
                    <a:pt x="147711" y="5375950"/>
                  </a:lnTo>
                  <a:lnTo>
                    <a:pt x="175245" y="5416126"/>
                  </a:lnTo>
                  <a:lnTo>
                    <a:pt x="204802" y="5454711"/>
                  </a:lnTo>
                  <a:lnTo>
                    <a:pt x="236307" y="5491635"/>
                  </a:lnTo>
                  <a:lnTo>
                    <a:pt x="269691" y="5526824"/>
                  </a:lnTo>
                  <a:lnTo>
                    <a:pt x="304881" y="5560206"/>
                  </a:lnTo>
                  <a:lnTo>
                    <a:pt x="341805" y="5591711"/>
                  </a:lnTo>
                  <a:lnTo>
                    <a:pt x="380390" y="5621265"/>
                  </a:lnTo>
                  <a:lnTo>
                    <a:pt x="420566" y="5648797"/>
                  </a:lnTo>
                  <a:lnTo>
                    <a:pt x="462260" y="5674235"/>
                  </a:lnTo>
                  <a:lnTo>
                    <a:pt x="522326" y="5704668"/>
                  </a:lnTo>
                  <a:lnTo>
                    <a:pt x="586956" y="5729584"/>
                  </a:lnTo>
                  <a:lnTo>
                    <a:pt x="657109" y="5749535"/>
                  </a:lnTo>
                  <a:lnTo>
                    <a:pt x="694557" y="5757821"/>
                  </a:lnTo>
                  <a:lnTo>
                    <a:pt x="733747" y="5765073"/>
                  </a:lnTo>
                  <a:lnTo>
                    <a:pt x="774797" y="5771359"/>
                  </a:lnTo>
                  <a:lnTo>
                    <a:pt x="817828" y="5776749"/>
                  </a:lnTo>
                  <a:lnTo>
                    <a:pt x="862961" y="5781312"/>
                  </a:lnTo>
                  <a:lnTo>
                    <a:pt x="910315" y="5785116"/>
                  </a:lnTo>
                  <a:lnTo>
                    <a:pt x="960010" y="5788230"/>
                  </a:lnTo>
                  <a:lnTo>
                    <a:pt x="1012167" y="5790724"/>
                  </a:lnTo>
                  <a:lnTo>
                    <a:pt x="1066905" y="5792667"/>
                  </a:lnTo>
                  <a:lnTo>
                    <a:pt x="1184606" y="5795172"/>
                  </a:lnTo>
                  <a:lnTo>
                    <a:pt x="1456267" y="57965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9871" y="847465"/>
              <a:ext cx="10788778" cy="7069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3318" y="2963260"/>
              <a:ext cx="2585085" cy="4900295"/>
            </a:xfrm>
            <a:custGeom>
              <a:avLst/>
              <a:gdLst/>
              <a:ahLst/>
              <a:cxnLst/>
              <a:rect l="l" t="t" r="r" b="b"/>
              <a:pathLst>
                <a:path w="2585085" h="4900295">
                  <a:moveTo>
                    <a:pt x="1292306" y="0"/>
                  </a:moveTo>
                  <a:lnTo>
                    <a:pt x="1017340" y="1344"/>
                  </a:lnTo>
                  <a:lnTo>
                    <a:pt x="961119" y="2626"/>
                  </a:lnTo>
                  <a:lnTo>
                    <a:pt x="909140" y="4538"/>
                  </a:lnTo>
                  <a:lnTo>
                    <a:pt x="861021" y="7207"/>
                  </a:lnTo>
                  <a:lnTo>
                    <a:pt x="816378" y="10758"/>
                  </a:lnTo>
                  <a:lnTo>
                    <a:pt x="774829" y="15318"/>
                  </a:lnTo>
                  <a:lnTo>
                    <a:pt x="735992" y="21013"/>
                  </a:lnTo>
                  <a:lnTo>
                    <a:pt x="664919" y="36310"/>
                  </a:lnTo>
                  <a:lnTo>
                    <a:pt x="586297" y="62536"/>
                  </a:lnTo>
                  <a:lnTo>
                    <a:pt x="541850" y="81173"/>
                  </a:lnTo>
                  <a:lnTo>
                    <a:pt x="498647" y="102008"/>
                  </a:lnTo>
                  <a:lnTo>
                    <a:pt x="456755" y="124973"/>
                  </a:lnTo>
                  <a:lnTo>
                    <a:pt x="416242" y="150000"/>
                  </a:lnTo>
                  <a:lnTo>
                    <a:pt x="377177" y="177021"/>
                  </a:lnTo>
                  <a:lnTo>
                    <a:pt x="339627" y="205967"/>
                  </a:lnTo>
                  <a:lnTo>
                    <a:pt x="303662" y="236771"/>
                  </a:lnTo>
                  <a:lnTo>
                    <a:pt x="269350" y="269363"/>
                  </a:lnTo>
                  <a:lnTo>
                    <a:pt x="236758" y="303676"/>
                  </a:lnTo>
                  <a:lnTo>
                    <a:pt x="205955" y="339642"/>
                  </a:lnTo>
                  <a:lnTo>
                    <a:pt x="177009" y="377191"/>
                  </a:lnTo>
                  <a:lnTo>
                    <a:pt x="149988" y="416257"/>
                  </a:lnTo>
                  <a:lnTo>
                    <a:pt x="124961" y="456771"/>
                  </a:lnTo>
                  <a:lnTo>
                    <a:pt x="101996" y="498664"/>
                  </a:lnTo>
                  <a:lnTo>
                    <a:pt x="81161" y="541868"/>
                  </a:lnTo>
                  <a:lnTo>
                    <a:pt x="62524" y="586316"/>
                  </a:lnTo>
                  <a:lnTo>
                    <a:pt x="46153" y="631938"/>
                  </a:lnTo>
                  <a:lnTo>
                    <a:pt x="27952" y="699500"/>
                  </a:lnTo>
                  <a:lnTo>
                    <a:pt x="15300" y="774845"/>
                  </a:lnTo>
                  <a:lnTo>
                    <a:pt x="10739" y="816393"/>
                  </a:lnTo>
                  <a:lnTo>
                    <a:pt x="7187" y="861035"/>
                  </a:lnTo>
                  <a:lnTo>
                    <a:pt x="4518" y="909154"/>
                  </a:lnTo>
                  <a:lnTo>
                    <a:pt x="2606" y="961133"/>
                  </a:lnTo>
                  <a:lnTo>
                    <a:pt x="1324" y="1017354"/>
                  </a:lnTo>
                  <a:lnTo>
                    <a:pt x="546" y="1078200"/>
                  </a:lnTo>
                  <a:lnTo>
                    <a:pt x="147" y="1144054"/>
                  </a:lnTo>
                  <a:lnTo>
                    <a:pt x="0" y="1215298"/>
                  </a:lnTo>
                  <a:lnTo>
                    <a:pt x="0" y="3684425"/>
                  </a:lnTo>
                  <a:lnTo>
                    <a:pt x="147" y="3755669"/>
                  </a:lnTo>
                  <a:lnTo>
                    <a:pt x="546" y="3821523"/>
                  </a:lnTo>
                  <a:lnTo>
                    <a:pt x="1324" y="3882368"/>
                  </a:lnTo>
                  <a:lnTo>
                    <a:pt x="2606" y="3938589"/>
                  </a:lnTo>
                  <a:lnTo>
                    <a:pt x="4518" y="3990567"/>
                  </a:lnTo>
                  <a:lnTo>
                    <a:pt x="7187" y="4038686"/>
                  </a:lnTo>
                  <a:lnTo>
                    <a:pt x="10739" y="4083328"/>
                  </a:lnTo>
                  <a:lnTo>
                    <a:pt x="15300" y="4124877"/>
                  </a:lnTo>
                  <a:lnTo>
                    <a:pt x="20996" y="4163714"/>
                  </a:lnTo>
                  <a:lnTo>
                    <a:pt x="36296" y="4234787"/>
                  </a:lnTo>
                  <a:lnTo>
                    <a:pt x="62524" y="4313409"/>
                  </a:lnTo>
                  <a:lnTo>
                    <a:pt x="81161" y="4357856"/>
                  </a:lnTo>
                  <a:lnTo>
                    <a:pt x="101996" y="4401059"/>
                  </a:lnTo>
                  <a:lnTo>
                    <a:pt x="124961" y="4442952"/>
                  </a:lnTo>
                  <a:lnTo>
                    <a:pt x="149988" y="4483465"/>
                  </a:lnTo>
                  <a:lnTo>
                    <a:pt x="177009" y="4522530"/>
                  </a:lnTo>
                  <a:lnTo>
                    <a:pt x="205955" y="4560079"/>
                  </a:lnTo>
                  <a:lnTo>
                    <a:pt x="236758" y="4596044"/>
                  </a:lnTo>
                  <a:lnTo>
                    <a:pt x="269350" y="4630356"/>
                  </a:lnTo>
                  <a:lnTo>
                    <a:pt x="303662" y="4662948"/>
                  </a:lnTo>
                  <a:lnTo>
                    <a:pt x="339627" y="4693751"/>
                  </a:lnTo>
                  <a:lnTo>
                    <a:pt x="377177" y="4722697"/>
                  </a:lnTo>
                  <a:lnTo>
                    <a:pt x="416242" y="4749718"/>
                  </a:lnTo>
                  <a:lnTo>
                    <a:pt x="456755" y="4774745"/>
                  </a:lnTo>
                  <a:lnTo>
                    <a:pt x="498647" y="4797710"/>
                  </a:lnTo>
                  <a:lnTo>
                    <a:pt x="541850" y="4818545"/>
                  </a:lnTo>
                  <a:lnTo>
                    <a:pt x="586297" y="4837182"/>
                  </a:lnTo>
                  <a:lnTo>
                    <a:pt x="631918" y="4853552"/>
                  </a:lnTo>
                  <a:lnTo>
                    <a:pt x="699483" y="4871753"/>
                  </a:lnTo>
                  <a:lnTo>
                    <a:pt x="774829" y="4884406"/>
                  </a:lnTo>
                  <a:lnTo>
                    <a:pt x="816378" y="4888966"/>
                  </a:lnTo>
                  <a:lnTo>
                    <a:pt x="861021" y="4892518"/>
                  </a:lnTo>
                  <a:lnTo>
                    <a:pt x="909140" y="4895187"/>
                  </a:lnTo>
                  <a:lnTo>
                    <a:pt x="961119" y="4897100"/>
                  </a:lnTo>
                  <a:lnTo>
                    <a:pt x="1017340" y="4898382"/>
                  </a:lnTo>
                  <a:lnTo>
                    <a:pt x="1215287" y="4899706"/>
                  </a:lnTo>
                  <a:lnTo>
                    <a:pt x="1292306" y="4899727"/>
                  </a:lnTo>
                  <a:lnTo>
                    <a:pt x="1506422" y="4899160"/>
                  </a:lnTo>
                  <a:lnTo>
                    <a:pt x="1567268" y="4898382"/>
                  </a:lnTo>
                  <a:lnTo>
                    <a:pt x="1623489" y="4897100"/>
                  </a:lnTo>
                  <a:lnTo>
                    <a:pt x="1675468" y="4895187"/>
                  </a:lnTo>
                  <a:lnTo>
                    <a:pt x="1723587" y="4892518"/>
                  </a:lnTo>
                  <a:lnTo>
                    <a:pt x="1768229" y="4888966"/>
                  </a:lnTo>
                  <a:lnTo>
                    <a:pt x="1809777" y="4884406"/>
                  </a:lnTo>
                  <a:lnTo>
                    <a:pt x="1848614" y="4878710"/>
                  </a:lnTo>
                  <a:lnTo>
                    <a:pt x="1919684" y="4863410"/>
                  </a:lnTo>
                  <a:lnTo>
                    <a:pt x="1998306" y="4837182"/>
                  </a:lnTo>
                  <a:lnTo>
                    <a:pt x="2042753" y="4818545"/>
                  </a:lnTo>
                  <a:lnTo>
                    <a:pt x="2085958" y="4797710"/>
                  </a:lnTo>
                  <a:lnTo>
                    <a:pt x="2127851" y="4774745"/>
                  </a:lnTo>
                  <a:lnTo>
                    <a:pt x="2168365" y="4749718"/>
                  </a:lnTo>
                  <a:lnTo>
                    <a:pt x="2207430" y="4722697"/>
                  </a:lnTo>
                  <a:lnTo>
                    <a:pt x="2244980" y="4693751"/>
                  </a:lnTo>
                  <a:lnTo>
                    <a:pt x="2280946" y="4662948"/>
                  </a:lnTo>
                  <a:lnTo>
                    <a:pt x="2315259" y="4630356"/>
                  </a:lnTo>
                  <a:lnTo>
                    <a:pt x="2347851" y="4596044"/>
                  </a:lnTo>
                  <a:lnTo>
                    <a:pt x="2378655" y="4560079"/>
                  </a:lnTo>
                  <a:lnTo>
                    <a:pt x="2407601" y="4522530"/>
                  </a:lnTo>
                  <a:lnTo>
                    <a:pt x="2434622" y="4483465"/>
                  </a:lnTo>
                  <a:lnTo>
                    <a:pt x="2459649" y="4442952"/>
                  </a:lnTo>
                  <a:lnTo>
                    <a:pt x="2482614" y="4401059"/>
                  </a:lnTo>
                  <a:lnTo>
                    <a:pt x="2503449" y="4357856"/>
                  </a:lnTo>
                  <a:lnTo>
                    <a:pt x="2522086" y="4313409"/>
                  </a:lnTo>
                  <a:lnTo>
                    <a:pt x="2538456" y="4267788"/>
                  </a:lnTo>
                  <a:lnTo>
                    <a:pt x="2556658" y="4200223"/>
                  </a:lnTo>
                  <a:lnTo>
                    <a:pt x="2569311" y="4124876"/>
                  </a:lnTo>
                  <a:lnTo>
                    <a:pt x="2573872" y="4083328"/>
                  </a:lnTo>
                  <a:lnTo>
                    <a:pt x="2577424" y="4038685"/>
                  </a:lnTo>
                  <a:lnTo>
                    <a:pt x="2580093" y="3990566"/>
                  </a:lnTo>
                  <a:lnTo>
                    <a:pt x="2582006" y="3938586"/>
                  </a:lnTo>
                  <a:lnTo>
                    <a:pt x="2583288" y="3882365"/>
                  </a:lnTo>
                  <a:lnTo>
                    <a:pt x="2584065" y="3821518"/>
                  </a:lnTo>
                  <a:lnTo>
                    <a:pt x="2584465" y="3755663"/>
                  </a:lnTo>
                  <a:lnTo>
                    <a:pt x="2584612" y="3684425"/>
                  </a:lnTo>
                  <a:lnTo>
                    <a:pt x="2584612" y="1215298"/>
                  </a:lnTo>
                  <a:lnTo>
                    <a:pt x="2584465" y="1144054"/>
                  </a:lnTo>
                  <a:lnTo>
                    <a:pt x="2584065" y="1078200"/>
                  </a:lnTo>
                  <a:lnTo>
                    <a:pt x="2583288" y="1017354"/>
                  </a:lnTo>
                  <a:lnTo>
                    <a:pt x="2582006" y="961133"/>
                  </a:lnTo>
                  <a:lnTo>
                    <a:pt x="2580093" y="909154"/>
                  </a:lnTo>
                  <a:lnTo>
                    <a:pt x="2577424" y="861035"/>
                  </a:lnTo>
                  <a:lnTo>
                    <a:pt x="2573872" y="816393"/>
                  </a:lnTo>
                  <a:lnTo>
                    <a:pt x="2569311" y="774845"/>
                  </a:lnTo>
                  <a:lnTo>
                    <a:pt x="2563615" y="736008"/>
                  </a:lnTo>
                  <a:lnTo>
                    <a:pt x="2548314" y="664938"/>
                  </a:lnTo>
                  <a:lnTo>
                    <a:pt x="2522086" y="586316"/>
                  </a:lnTo>
                  <a:lnTo>
                    <a:pt x="2503449" y="541868"/>
                  </a:lnTo>
                  <a:lnTo>
                    <a:pt x="2482614" y="498664"/>
                  </a:lnTo>
                  <a:lnTo>
                    <a:pt x="2459649" y="456771"/>
                  </a:lnTo>
                  <a:lnTo>
                    <a:pt x="2434622" y="416257"/>
                  </a:lnTo>
                  <a:lnTo>
                    <a:pt x="2407601" y="377191"/>
                  </a:lnTo>
                  <a:lnTo>
                    <a:pt x="2378655" y="339642"/>
                  </a:lnTo>
                  <a:lnTo>
                    <a:pt x="2347851" y="303676"/>
                  </a:lnTo>
                  <a:lnTo>
                    <a:pt x="2315259" y="269363"/>
                  </a:lnTo>
                  <a:lnTo>
                    <a:pt x="2280946" y="236771"/>
                  </a:lnTo>
                  <a:lnTo>
                    <a:pt x="2244980" y="205967"/>
                  </a:lnTo>
                  <a:lnTo>
                    <a:pt x="2207430" y="177021"/>
                  </a:lnTo>
                  <a:lnTo>
                    <a:pt x="2168365" y="150000"/>
                  </a:lnTo>
                  <a:lnTo>
                    <a:pt x="2127851" y="124973"/>
                  </a:lnTo>
                  <a:lnTo>
                    <a:pt x="2085958" y="102008"/>
                  </a:lnTo>
                  <a:lnTo>
                    <a:pt x="2042753" y="81173"/>
                  </a:lnTo>
                  <a:lnTo>
                    <a:pt x="1998306" y="62536"/>
                  </a:lnTo>
                  <a:lnTo>
                    <a:pt x="1952683" y="46166"/>
                  </a:lnTo>
                  <a:lnTo>
                    <a:pt x="1885122" y="27968"/>
                  </a:lnTo>
                  <a:lnTo>
                    <a:pt x="1809777" y="15318"/>
                  </a:lnTo>
                  <a:lnTo>
                    <a:pt x="1768229" y="10758"/>
                  </a:lnTo>
                  <a:lnTo>
                    <a:pt x="1723587" y="7207"/>
                  </a:lnTo>
                  <a:lnTo>
                    <a:pt x="1675468" y="4538"/>
                  </a:lnTo>
                  <a:lnTo>
                    <a:pt x="1623489" y="2626"/>
                  </a:lnTo>
                  <a:lnTo>
                    <a:pt x="1567268" y="1344"/>
                  </a:lnTo>
                  <a:lnTo>
                    <a:pt x="1506422" y="567"/>
                  </a:lnTo>
                  <a:lnTo>
                    <a:pt x="1440568" y="168"/>
                  </a:lnTo>
                  <a:lnTo>
                    <a:pt x="1369324" y="21"/>
                  </a:lnTo>
                  <a:lnTo>
                    <a:pt x="1292306" y="0"/>
                  </a:lnTo>
                  <a:close/>
                </a:path>
              </a:pathLst>
            </a:custGeom>
            <a:solidFill>
              <a:srgbClr val="FB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5170" y="3668693"/>
              <a:ext cx="4043468" cy="67708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6819" y="4096839"/>
              <a:ext cx="3060163" cy="578768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371773" y="2837609"/>
              <a:ext cx="2585085" cy="4900295"/>
            </a:xfrm>
            <a:custGeom>
              <a:avLst/>
              <a:gdLst/>
              <a:ahLst/>
              <a:cxnLst/>
              <a:rect l="l" t="t" r="r" b="b"/>
              <a:pathLst>
                <a:path w="2585084" h="4900295">
                  <a:moveTo>
                    <a:pt x="1292306" y="0"/>
                  </a:moveTo>
                  <a:lnTo>
                    <a:pt x="1017340" y="1344"/>
                  </a:lnTo>
                  <a:lnTo>
                    <a:pt x="961119" y="2626"/>
                  </a:lnTo>
                  <a:lnTo>
                    <a:pt x="909140" y="4538"/>
                  </a:lnTo>
                  <a:lnTo>
                    <a:pt x="861021" y="7207"/>
                  </a:lnTo>
                  <a:lnTo>
                    <a:pt x="816378" y="10758"/>
                  </a:lnTo>
                  <a:lnTo>
                    <a:pt x="774829" y="15318"/>
                  </a:lnTo>
                  <a:lnTo>
                    <a:pt x="735992" y="21013"/>
                  </a:lnTo>
                  <a:lnTo>
                    <a:pt x="664919" y="36310"/>
                  </a:lnTo>
                  <a:lnTo>
                    <a:pt x="586297" y="62536"/>
                  </a:lnTo>
                  <a:lnTo>
                    <a:pt x="541850" y="81173"/>
                  </a:lnTo>
                  <a:lnTo>
                    <a:pt x="498647" y="102008"/>
                  </a:lnTo>
                  <a:lnTo>
                    <a:pt x="456755" y="124973"/>
                  </a:lnTo>
                  <a:lnTo>
                    <a:pt x="416242" y="150000"/>
                  </a:lnTo>
                  <a:lnTo>
                    <a:pt x="377177" y="177021"/>
                  </a:lnTo>
                  <a:lnTo>
                    <a:pt x="339627" y="205967"/>
                  </a:lnTo>
                  <a:lnTo>
                    <a:pt x="303662" y="236771"/>
                  </a:lnTo>
                  <a:lnTo>
                    <a:pt x="269350" y="269363"/>
                  </a:lnTo>
                  <a:lnTo>
                    <a:pt x="236758" y="303676"/>
                  </a:lnTo>
                  <a:lnTo>
                    <a:pt x="205955" y="339642"/>
                  </a:lnTo>
                  <a:lnTo>
                    <a:pt x="177009" y="377191"/>
                  </a:lnTo>
                  <a:lnTo>
                    <a:pt x="149988" y="416257"/>
                  </a:lnTo>
                  <a:lnTo>
                    <a:pt x="124961" y="456771"/>
                  </a:lnTo>
                  <a:lnTo>
                    <a:pt x="101996" y="498664"/>
                  </a:lnTo>
                  <a:lnTo>
                    <a:pt x="81161" y="541868"/>
                  </a:lnTo>
                  <a:lnTo>
                    <a:pt x="62524" y="586316"/>
                  </a:lnTo>
                  <a:lnTo>
                    <a:pt x="46153" y="631938"/>
                  </a:lnTo>
                  <a:lnTo>
                    <a:pt x="27952" y="699500"/>
                  </a:lnTo>
                  <a:lnTo>
                    <a:pt x="15300" y="774845"/>
                  </a:lnTo>
                  <a:lnTo>
                    <a:pt x="10739" y="816393"/>
                  </a:lnTo>
                  <a:lnTo>
                    <a:pt x="7187" y="861035"/>
                  </a:lnTo>
                  <a:lnTo>
                    <a:pt x="4518" y="909154"/>
                  </a:lnTo>
                  <a:lnTo>
                    <a:pt x="2606" y="961133"/>
                  </a:lnTo>
                  <a:lnTo>
                    <a:pt x="1324" y="1017354"/>
                  </a:lnTo>
                  <a:lnTo>
                    <a:pt x="546" y="1078200"/>
                  </a:lnTo>
                  <a:lnTo>
                    <a:pt x="147" y="1144054"/>
                  </a:lnTo>
                  <a:lnTo>
                    <a:pt x="0" y="1215298"/>
                  </a:lnTo>
                  <a:lnTo>
                    <a:pt x="0" y="3684425"/>
                  </a:lnTo>
                  <a:lnTo>
                    <a:pt x="147" y="3755669"/>
                  </a:lnTo>
                  <a:lnTo>
                    <a:pt x="546" y="3821523"/>
                  </a:lnTo>
                  <a:lnTo>
                    <a:pt x="1324" y="3882368"/>
                  </a:lnTo>
                  <a:lnTo>
                    <a:pt x="2606" y="3938589"/>
                  </a:lnTo>
                  <a:lnTo>
                    <a:pt x="4518" y="3990567"/>
                  </a:lnTo>
                  <a:lnTo>
                    <a:pt x="7187" y="4038686"/>
                  </a:lnTo>
                  <a:lnTo>
                    <a:pt x="10739" y="4083328"/>
                  </a:lnTo>
                  <a:lnTo>
                    <a:pt x="15300" y="4124877"/>
                  </a:lnTo>
                  <a:lnTo>
                    <a:pt x="20996" y="4163714"/>
                  </a:lnTo>
                  <a:lnTo>
                    <a:pt x="36296" y="4234787"/>
                  </a:lnTo>
                  <a:lnTo>
                    <a:pt x="62524" y="4313409"/>
                  </a:lnTo>
                  <a:lnTo>
                    <a:pt x="81161" y="4357856"/>
                  </a:lnTo>
                  <a:lnTo>
                    <a:pt x="101996" y="4401059"/>
                  </a:lnTo>
                  <a:lnTo>
                    <a:pt x="124961" y="4442952"/>
                  </a:lnTo>
                  <a:lnTo>
                    <a:pt x="149988" y="4483465"/>
                  </a:lnTo>
                  <a:lnTo>
                    <a:pt x="177009" y="4522530"/>
                  </a:lnTo>
                  <a:lnTo>
                    <a:pt x="205955" y="4560079"/>
                  </a:lnTo>
                  <a:lnTo>
                    <a:pt x="236758" y="4596044"/>
                  </a:lnTo>
                  <a:lnTo>
                    <a:pt x="269350" y="4630356"/>
                  </a:lnTo>
                  <a:lnTo>
                    <a:pt x="303662" y="4662948"/>
                  </a:lnTo>
                  <a:lnTo>
                    <a:pt x="339627" y="4693751"/>
                  </a:lnTo>
                  <a:lnTo>
                    <a:pt x="377177" y="4722697"/>
                  </a:lnTo>
                  <a:lnTo>
                    <a:pt x="416242" y="4749718"/>
                  </a:lnTo>
                  <a:lnTo>
                    <a:pt x="456755" y="4774745"/>
                  </a:lnTo>
                  <a:lnTo>
                    <a:pt x="498647" y="4797710"/>
                  </a:lnTo>
                  <a:lnTo>
                    <a:pt x="541850" y="4818545"/>
                  </a:lnTo>
                  <a:lnTo>
                    <a:pt x="586297" y="4837182"/>
                  </a:lnTo>
                  <a:lnTo>
                    <a:pt x="631918" y="4853552"/>
                  </a:lnTo>
                  <a:lnTo>
                    <a:pt x="699483" y="4871753"/>
                  </a:lnTo>
                  <a:lnTo>
                    <a:pt x="774829" y="4884406"/>
                  </a:lnTo>
                  <a:lnTo>
                    <a:pt x="816378" y="4888966"/>
                  </a:lnTo>
                  <a:lnTo>
                    <a:pt x="861021" y="4892518"/>
                  </a:lnTo>
                  <a:lnTo>
                    <a:pt x="909140" y="4895187"/>
                  </a:lnTo>
                  <a:lnTo>
                    <a:pt x="961119" y="4897100"/>
                  </a:lnTo>
                  <a:lnTo>
                    <a:pt x="1017340" y="4898382"/>
                  </a:lnTo>
                  <a:lnTo>
                    <a:pt x="1215287" y="4899706"/>
                  </a:lnTo>
                  <a:lnTo>
                    <a:pt x="1292306" y="4899727"/>
                  </a:lnTo>
                  <a:lnTo>
                    <a:pt x="1506422" y="4899160"/>
                  </a:lnTo>
                  <a:lnTo>
                    <a:pt x="1567268" y="4898382"/>
                  </a:lnTo>
                  <a:lnTo>
                    <a:pt x="1623489" y="4897100"/>
                  </a:lnTo>
                  <a:lnTo>
                    <a:pt x="1675468" y="4895187"/>
                  </a:lnTo>
                  <a:lnTo>
                    <a:pt x="1723587" y="4892518"/>
                  </a:lnTo>
                  <a:lnTo>
                    <a:pt x="1768229" y="4888966"/>
                  </a:lnTo>
                  <a:lnTo>
                    <a:pt x="1809777" y="4884406"/>
                  </a:lnTo>
                  <a:lnTo>
                    <a:pt x="1848614" y="4878710"/>
                  </a:lnTo>
                  <a:lnTo>
                    <a:pt x="1919684" y="4863410"/>
                  </a:lnTo>
                  <a:lnTo>
                    <a:pt x="1998306" y="4837182"/>
                  </a:lnTo>
                  <a:lnTo>
                    <a:pt x="2042753" y="4818545"/>
                  </a:lnTo>
                  <a:lnTo>
                    <a:pt x="2085958" y="4797710"/>
                  </a:lnTo>
                  <a:lnTo>
                    <a:pt x="2127851" y="4774745"/>
                  </a:lnTo>
                  <a:lnTo>
                    <a:pt x="2168365" y="4749718"/>
                  </a:lnTo>
                  <a:lnTo>
                    <a:pt x="2207430" y="4722697"/>
                  </a:lnTo>
                  <a:lnTo>
                    <a:pt x="2244980" y="4693751"/>
                  </a:lnTo>
                  <a:lnTo>
                    <a:pt x="2280946" y="4662948"/>
                  </a:lnTo>
                  <a:lnTo>
                    <a:pt x="2315259" y="4630356"/>
                  </a:lnTo>
                  <a:lnTo>
                    <a:pt x="2347851" y="4596044"/>
                  </a:lnTo>
                  <a:lnTo>
                    <a:pt x="2378655" y="4560079"/>
                  </a:lnTo>
                  <a:lnTo>
                    <a:pt x="2407601" y="4522530"/>
                  </a:lnTo>
                  <a:lnTo>
                    <a:pt x="2434622" y="4483465"/>
                  </a:lnTo>
                  <a:lnTo>
                    <a:pt x="2459649" y="4442952"/>
                  </a:lnTo>
                  <a:lnTo>
                    <a:pt x="2482614" y="4401059"/>
                  </a:lnTo>
                  <a:lnTo>
                    <a:pt x="2503449" y="4357856"/>
                  </a:lnTo>
                  <a:lnTo>
                    <a:pt x="2522086" y="4313409"/>
                  </a:lnTo>
                  <a:lnTo>
                    <a:pt x="2538456" y="4267788"/>
                  </a:lnTo>
                  <a:lnTo>
                    <a:pt x="2556658" y="4200223"/>
                  </a:lnTo>
                  <a:lnTo>
                    <a:pt x="2569311" y="4124876"/>
                  </a:lnTo>
                  <a:lnTo>
                    <a:pt x="2573872" y="4083328"/>
                  </a:lnTo>
                  <a:lnTo>
                    <a:pt x="2577424" y="4038685"/>
                  </a:lnTo>
                  <a:lnTo>
                    <a:pt x="2580093" y="3990566"/>
                  </a:lnTo>
                  <a:lnTo>
                    <a:pt x="2582006" y="3938586"/>
                  </a:lnTo>
                  <a:lnTo>
                    <a:pt x="2583288" y="3882365"/>
                  </a:lnTo>
                  <a:lnTo>
                    <a:pt x="2584065" y="3821518"/>
                  </a:lnTo>
                  <a:lnTo>
                    <a:pt x="2584465" y="3755663"/>
                  </a:lnTo>
                  <a:lnTo>
                    <a:pt x="2584612" y="3684425"/>
                  </a:lnTo>
                  <a:lnTo>
                    <a:pt x="2584612" y="1215298"/>
                  </a:lnTo>
                  <a:lnTo>
                    <a:pt x="2584465" y="1144054"/>
                  </a:lnTo>
                  <a:lnTo>
                    <a:pt x="2584065" y="1078200"/>
                  </a:lnTo>
                  <a:lnTo>
                    <a:pt x="2583288" y="1017354"/>
                  </a:lnTo>
                  <a:lnTo>
                    <a:pt x="2582006" y="961133"/>
                  </a:lnTo>
                  <a:lnTo>
                    <a:pt x="2580093" y="909154"/>
                  </a:lnTo>
                  <a:lnTo>
                    <a:pt x="2577424" y="861035"/>
                  </a:lnTo>
                  <a:lnTo>
                    <a:pt x="2573872" y="816393"/>
                  </a:lnTo>
                  <a:lnTo>
                    <a:pt x="2569311" y="774845"/>
                  </a:lnTo>
                  <a:lnTo>
                    <a:pt x="2563615" y="736008"/>
                  </a:lnTo>
                  <a:lnTo>
                    <a:pt x="2548314" y="664938"/>
                  </a:lnTo>
                  <a:lnTo>
                    <a:pt x="2522086" y="586316"/>
                  </a:lnTo>
                  <a:lnTo>
                    <a:pt x="2503449" y="541868"/>
                  </a:lnTo>
                  <a:lnTo>
                    <a:pt x="2482614" y="498664"/>
                  </a:lnTo>
                  <a:lnTo>
                    <a:pt x="2459649" y="456771"/>
                  </a:lnTo>
                  <a:lnTo>
                    <a:pt x="2434622" y="416257"/>
                  </a:lnTo>
                  <a:lnTo>
                    <a:pt x="2407601" y="377191"/>
                  </a:lnTo>
                  <a:lnTo>
                    <a:pt x="2378655" y="339642"/>
                  </a:lnTo>
                  <a:lnTo>
                    <a:pt x="2347851" y="303676"/>
                  </a:lnTo>
                  <a:lnTo>
                    <a:pt x="2315259" y="269363"/>
                  </a:lnTo>
                  <a:lnTo>
                    <a:pt x="2280946" y="236771"/>
                  </a:lnTo>
                  <a:lnTo>
                    <a:pt x="2244980" y="205967"/>
                  </a:lnTo>
                  <a:lnTo>
                    <a:pt x="2207430" y="177021"/>
                  </a:lnTo>
                  <a:lnTo>
                    <a:pt x="2168365" y="150000"/>
                  </a:lnTo>
                  <a:lnTo>
                    <a:pt x="2127851" y="124973"/>
                  </a:lnTo>
                  <a:lnTo>
                    <a:pt x="2085958" y="102008"/>
                  </a:lnTo>
                  <a:lnTo>
                    <a:pt x="2042753" y="81173"/>
                  </a:lnTo>
                  <a:lnTo>
                    <a:pt x="1998306" y="62536"/>
                  </a:lnTo>
                  <a:lnTo>
                    <a:pt x="1952683" y="46166"/>
                  </a:lnTo>
                  <a:lnTo>
                    <a:pt x="1885122" y="27968"/>
                  </a:lnTo>
                  <a:lnTo>
                    <a:pt x="1809777" y="15318"/>
                  </a:lnTo>
                  <a:lnTo>
                    <a:pt x="1768229" y="10758"/>
                  </a:lnTo>
                  <a:lnTo>
                    <a:pt x="1723587" y="7207"/>
                  </a:lnTo>
                  <a:lnTo>
                    <a:pt x="1675468" y="4538"/>
                  </a:lnTo>
                  <a:lnTo>
                    <a:pt x="1623489" y="2626"/>
                  </a:lnTo>
                  <a:lnTo>
                    <a:pt x="1567268" y="1344"/>
                  </a:lnTo>
                  <a:lnTo>
                    <a:pt x="1506422" y="567"/>
                  </a:lnTo>
                  <a:lnTo>
                    <a:pt x="1440568" y="168"/>
                  </a:lnTo>
                  <a:lnTo>
                    <a:pt x="1369324" y="21"/>
                  </a:lnTo>
                  <a:lnTo>
                    <a:pt x="1292306" y="0"/>
                  </a:lnTo>
                  <a:close/>
                </a:path>
              </a:pathLst>
            </a:custGeom>
            <a:solidFill>
              <a:srgbClr val="FB9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33555" y="3543042"/>
              <a:ext cx="4043468" cy="67708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25255" y="3971188"/>
              <a:ext cx="3060163" cy="578768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80472" y="2984202"/>
              <a:ext cx="2585085" cy="4900295"/>
            </a:xfrm>
            <a:custGeom>
              <a:avLst/>
              <a:gdLst/>
              <a:ahLst/>
              <a:cxnLst/>
              <a:rect l="l" t="t" r="r" b="b"/>
              <a:pathLst>
                <a:path w="2585084" h="4900295">
                  <a:moveTo>
                    <a:pt x="1292306" y="0"/>
                  </a:moveTo>
                  <a:lnTo>
                    <a:pt x="1017340" y="1344"/>
                  </a:lnTo>
                  <a:lnTo>
                    <a:pt x="961119" y="2626"/>
                  </a:lnTo>
                  <a:lnTo>
                    <a:pt x="909140" y="4538"/>
                  </a:lnTo>
                  <a:lnTo>
                    <a:pt x="861021" y="7207"/>
                  </a:lnTo>
                  <a:lnTo>
                    <a:pt x="816378" y="10758"/>
                  </a:lnTo>
                  <a:lnTo>
                    <a:pt x="774829" y="15318"/>
                  </a:lnTo>
                  <a:lnTo>
                    <a:pt x="735992" y="21013"/>
                  </a:lnTo>
                  <a:lnTo>
                    <a:pt x="664919" y="36310"/>
                  </a:lnTo>
                  <a:lnTo>
                    <a:pt x="586297" y="62536"/>
                  </a:lnTo>
                  <a:lnTo>
                    <a:pt x="541850" y="81173"/>
                  </a:lnTo>
                  <a:lnTo>
                    <a:pt x="498647" y="102008"/>
                  </a:lnTo>
                  <a:lnTo>
                    <a:pt x="456755" y="124973"/>
                  </a:lnTo>
                  <a:lnTo>
                    <a:pt x="416242" y="150000"/>
                  </a:lnTo>
                  <a:lnTo>
                    <a:pt x="377177" y="177021"/>
                  </a:lnTo>
                  <a:lnTo>
                    <a:pt x="339627" y="205967"/>
                  </a:lnTo>
                  <a:lnTo>
                    <a:pt x="303662" y="236771"/>
                  </a:lnTo>
                  <a:lnTo>
                    <a:pt x="269350" y="269363"/>
                  </a:lnTo>
                  <a:lnTo>
                    <a:pt x="236758" y="303676"/>
                  </a:lnTo>
                  <a:lnTo>
                    <a:pt x="205955" y="339642"/>
                  </a:lnTo>
                  <a:lnTo>
                    <a:pt x="177009" y="377191"/>
                  </a:lnTo>
                  <a:lnTo>
                    <a:pt x="149988" y="416257"/>
                  </a:lnTo>
                  <a:lnTo>
                    <a:pt x="124961" y="456771"/>
                  </a:lnTo>
                  <a:lnTo>
                    <a:pt x="101996" y="498664"/>
                  </a:lnTo>
                  <a:lnTo>
                    <a:pt x="81161" y="541868"/>
                  </a:lnTo>
                  <a:lnTo>
                    <a:pt x="62524" y="586316"/>
                  </a:lnTo>
                  <a:lnTo>
                    <a:pt x="46153" y="631938"/>
                  </a:lnTo>
                  <a:lnTo>
                    <a:pt x="27952" y="699500"/>
                  </a:lnTo>
                  <a:lnTo>
                    <a:pt x="15300" y="774845"/>
                  </a:lnTo>
                  <a:lnTo>
                    <a:pt x="10739" y="816393"/>
                  </a:lnTo>
                  <a:lnTo>
                    <a:pt x="7187" y="861035"/>
                  </a:lnTo>
                  <a:lnTo>
                    <a:pt x="4518" y="909154"/>
                  </a:lnTo>
                  <a:lnTo>
                    <a:pt x="2606" y="961133"/>
                  </a:lnTo>
                  <a:lnTo>
                    <a:pt x="1324" y="1017354"/>
                  </a:lnTo>
                  <a:lnTo>
                    <a:pt x="546" y="1078200"/>
                  </a:lnTo>
                  <a:lnTo>
                    <a:pt x="147" y="1144054"/>
                  </a:lnTo>
                  <a:lnTo>
                    <a:pt x="0" y="1215298"/>
                  </a:lnTo>
                  <a:lnTo>
                    <a:pt x="0" y="3684425"/>
                  </a:lnTo>
                  <a:lnTo>
                    <a:pt x="147" y="3755669"/>
                  </a:lnTo>
                  <a:lnTo>
                    <a:pt x="546" y="3821523"/>
                  </a:lnTo>
                  <a:lnTo>
                    <a:pt x="1324" y="3882368"/>
                  </a:lnTo>
                  <a:lnTo>
                    <a:pt x="2606" y="3938589"/>
                  </a:lnTo>
                  <a:lnTo>
                    <a:pt x="4518" y="3990567"/>
                  </a:lnTo>
                  <a:lnTo>
                    <a:pt x="7187" y="4038686"/>
                  </a:lnTo>
                  <a:lnTo>
                    <a:pt x="10739" y="4083328"/>
                  </a:lnTo>
                  <a:lnTo>
                    <a:pt x="15300" y="4124877"/>
                  </a:lnTo>
                  <a:lnTo>
                    <a:pt x="20996" y="4163714"/>
                  </a:lnTo>
                  <a:lnTo>
                    <a:pt x="36296" y="4234787"/>
                  </a:lnTo>
                  <a:lnTo>
                    <a:pt x="62524" y="4313409"/>
                  </a:lnTo>
                  <a:lnTo>
                    <a:pt x="81161" y="4357856"/>
                  </a:lnTo>
                  <a:lnTo>
                    <a:pt x="101996" y="4401059"/>
                  </a:lnTo>
                  <a:lnTo>
                    <a:pt x="124961" y="4442952"/>
                  </a:lnTo>
                  <a:lnTo>
                    <a:pt x="149988" y="4483465"/>
                  </a:lnTo>
                  <a:lnTo>
                    <a:pt x="177009" y="4522530"/>
                  </a:lnTo>
                  <a:lnTo>
                    <a:pt x="205955" y="4560079"/>
                  </a:lnTo>
                  <a:lnTo>
                    <a:pt x="236758" y="4596044"/>
                  </a:lnTo>
                  <a:lnTo>
                    <a:pt x="269350" y="4630356"/>
                  </a:lnTo>
                  <a:lnTo>
                    <a:pt x="303662" y="4662948"/>
                  </a:lnTo>
                  <a:lnTo>
                    <a:pt x="339627" y="4693751"/>
                  </a:lnTo>
                  <a:lnTo>
                    <a:pt x="377177" y="4722697"/>
                  </a:lnTo>
                  <a:lnTo>
                    <a:pt x="416242" y="4749718"/>
                  </a:lnTo>
                  <a:lnTo>
                    <a:pt x="456755" y="4774745"/>
                  </a:lnTo>
                  <a:lnTo>
                    <a:pt x="498647" y="4797710"/>
                  </a:lnTo>
                  <a:lnTo>
                    <a:pt x="541850" y="4818545"/>
                  </a:lnTo>
                  <a:lnTo>
                    <a:pt x="586297" y="4837182"/>
                  </a:lnTo>
                  <a:lnTo>
                    <a:pt x="631918" y="4853552"/>
                  </a:lnTo>
                  <a:lnTo>
                    <a:pt x="699483" y="4871753"/>
                  </a:lnTo>
                  <a:lnTo>
                    <a:pt x="774829" y="4884406"/>
                  </a:lnTo>
                  <a:lnTo>
                    <a:pt x="816378" y="4888966"/>
                  </a:lnTo>
                  <a:lnTo>
                    <a:pt x="861021" y="4892518"/>
                  </a:lnTo>
                  <a:lnTo>
                    <a:pt x="909140" y="4895187"/>
                  </a:lnTo>
                  <a:lnTo>
                    <a:pt x="961119" y="4897100"/>
                  </a:lnTo>
                  <a:lnTo>
                    <a:pt x="1017340" y="4898382"/>
                  </a:lnTo>
                  <a:lnTo>
                    <a:pt x="1215287" y="4899706"/>
                  </a:lnTo>
                  <a:lnTo>
                    <a:pt x="1292306" y="4899727"/>
                  </a:lnTo>
                  <a:lnTo>
                    <a:pt x="1506422" y="4899160"/>
                  </a:lnTo>
                  <a:lnTo>
                    <a:pt x="1567268" y="4898382"/>
                  </a:lnTo>
                  <a:lnTo>
                    <a:pt x="1623489" y="4897100"/>
                  </a:lnTo>
                  <a:lnTo>
                    <a:pt x="1675468" y="4895187"/>
                  </a:lnTo>
                  <a:lnTo>
                    <a:pt x="1723587" y="4892518"/>
                  </a:lnTo>
                  <a:lnTo>
                    <a:pt x="1768229" y="4888966"/>
                  </a:lnTo>
                  <a:lnTo>
                    <a:pt x="1809777" y="4884406"/>
                  </a:lnTo>
                  <a:lnTo>
                    <a:pt x="1848614" y="4878710"/>
                  </a:lnTo>
                  <a:lnTo>
                    <a:pt x="1919684" y="4863410"/>
                  </a:lnTo>
                  <a:lnTo>
                    <a:pt x="1998306" y="4837182"/>
                  </a:lnTo>
                  <a:lnTo>
                    <a:pt x="2042753" y="4818545"/>
                  </a:lnTo>
                  <a:lnTo>
                    <a:pt x="2085958" y="4797710"/>
                  </a:lnTo>
                  <a:lnTo>
                    <a:pt x="2127851" y="4774745"/>
                  </a:lnTo>
                  <a:lnTo>
                    <a:pt x="2168365" y="4749718"/>
                  </a:lnTo>
                  <a:lnTo>
                    <a:pt x="2207430" y="4722697"/>
                  </a:lnTo>
                  <a:lnTo>
                    <a:pt x="2244980" y="4693751"/>
                  </a:lnTo>
                  <a:lnTo>
                    <a:pt x="2280946" y="4662948"/>
                  </a:lnTo>
                  <a:lnTo>
                    <a:pt x="2315259" y="4630356"/>
                  </a:lnTo>
                  <a:lnTo>
                    <a:pt x="2347851" y="4596044"/>
                  </a:lnTo>
                  <a:lnTo>
                    <a:pt x="2378655" y="4560079"/>
                  </a:lnTo>
                  <a:lnTo>
                    <a:pt x="2407601" y="4522530"/>
                  </a:lnTo>
                  <a:lnTo>
                    <a:pt x="2434622" y="4483465"/>
                  </a:lnTo>
                  <a:lnTo>
                    <a:pt x="2459649" y="4442952"/>
                  </a:lnTo>
                  <a:lnTo>
                    <a:pt x="2482614" y="4401059"/>
                  </a:lnTo>
                  <a:lnTo>
                    <a:pt x="2503449" y="4357856"/>
                  </a:lnTo>
                  <a:lnTo>
                    <a:pt x="2522086" y="4313409"/>
                  </a:lnTo>
                  <a:lnTo>
                    <a:pt x="2538456" y="4267788"/>
                  </a:lnTo>
                  <a:lnTo>
                    <a:pt x="2556658" y="4200223"/>
                  </a:lnTo>
                  <a:lnTo>
                    <a:pt x="2569311" y="4124876"/>
                  </a:lnTo>
                  <a:lnTo>
                    <a:pt x="2573872" y="4083328"/>
                  </a:lnTo>
                  <a:lnTo>
                    <a:pt x="2577424" y="4038685"/>
                  </a:lnTo>
                  <a:lnTo>
                    <a:pt x="2580093" y="3990566"/>
                  </a:lnTo>
                  <a:lnTo>
                    <a:pt x="2582006" y="3938586"/>
                  </a:lnTo>
                  <a:lnTo>
                    <a:pt x="2583288" y="3882365"/>
                  </a:lnTo>
                  <a:lnTo>
                    <a:pt x="2584065" y="3821518"/>
                  </a:lnTo>
                  <a:lnTo>
                    <a:pt x="2584465" y="3755663"/>
                  </a:lnTo>
                  <a:lnTo>
                    <a:pt x="2584612" y="3684425"/>
                  </a:lnTo>
                  <a:lnTo>
                    <a:pt x="2584612" y="1215298"/>
                  </a:lnTo>
                  <a:lnTo>
                    <a:pt x="2584465" y="1144054"/>
                  </a:lnTo>
                  <a:lnTo>
                    <a:pt x="2584065" y="1078200"/>
                  </a:lnTo>
                  <a:lnTo>
                    <a:pt x="2583288" y="1017354"/>
                  </a:lnTo>
                  <a:lnTo>
                    <a:pt x="2582006" y="961133"/>
                  </a:lnTo>
                  <a:lnTo>
                    <a:pt x="2580093" y="909154"/>
                  </a:lnTo>
                  <a:lnTo>
                    <a:pt x="2577424" y="861035"/>
                  </a:lnTo>
                  <a:lnTo>
                    <a:pt x="2573872" y="816393"/>
                  </a:lnTo>
                  <a:lnTo>
                    <a:pt x="2569311" y="774845"/>
                  </a:lnTo>
                  <a:lnTo>
                    <a:pt x="2563615" y="736008"/>
                  </a:lnTo>
                  <a:lnTo>
                    <a:pt x="2548314" y="664938"/>
                  </a:lnTo>
                  <a:lnTo>
                    <a:pt x="2522086" y="586316"/>
                  </a:lnTo>
                  <a:lnTo>
                    <a:pt x="2503449" y="541868"/>
                  </a:lnTo>
                  <a:lnTo>
                    <a:pt x="2482614" y="498664"/>
                  </a:lnTo>
                  <a:lnTo>
                    <a:pt x="2459649" y="456771"/>
                  </a:lnTo>
                  <a:lnTo>
                    <a:pt x="2434622" y="416257"/>
                  </a:lnTo>
                  <a:lnTo>
                    <a:pt x="2407601" y="377191"/>
                  </a:lnTo>
                  <a:lnTo>
                    <a:pt x="2378655" y="339642"/>
                  </a:lnTo>
                  <a:lnTo>
                    <a:pt x="2347851" y="303676"/>
                  </a:lnTo>
                  <a:lnTo>
                    <a:pt x="2315259" y="269363"/>
                  </a:lnTo>
                  <a:lnTo>
                    <a:pt x="2280946" y="236771"/>
                  </a:lnTo>
                  <a:lnTo>
                    <a:pt x="2244980" y="205967"/>
                  </a:lnTo>
                  <a:lnTo>
                    <a:pt x="2207430" y="177021"/>
                  </a:lnTo>
                  <a:lnTo>
                    <a:pt x="2168365" y="150000"/>
                  </a:lnTo>
                  <a:lnTo>
                    <a:pt x="2127851" y="124973"/>
                  </a:lnTo>
                  <a:lnTo>
                    <a:pt x="2085958" y="102008"/>
                  </a:lnTo>
                  <a:lnTo>
                    <a:pt x="2042753" y="81173"/>
                  </a:lnTo>
                  <a:lnTo>
                    <a:pt x="1998306" y="62536"/>
                  </a:lnTo>
                  <a:lnTo>
                    <a:pt x="1952683" y="46166"/>
                  </a:lnTo>
                  <a:lnTo>
                    <a:pt x="1885122" y="27968"/>
                  </a:lnTo>
                  <a:lnTo>
                    <a:pt x="1809777" y="15318"/>
                  </a:lnTo>
                  <a:lnTo>
                    <a:pt x="1768229" y="10758"/>
                  </a:lnTo>
                  <a:lnTo>
                    <a:pt x="1723587" y="7207"/>
                  </a:lnTo>
                  <a:lnTo>
                    <a:pt x="1675468" y="4538"/>
                  </a:lnTo>
                  <a:lnTo>
                    <a:pt x="1623489" y="2626"/>
                  </a:lnTo>
                  <a:lnTo>
                    <a:pt x="1567268" y="1344"/>
                  </a:lnTo>
                  <a:lnTo>
                    <a:pt x="1506422" y="567"/>
                  </a:lnTo>
                  <a:lnTo>
                    <a:pt x="1440568" y="168"/>
                  </a:lnTo>
                  <a:lnTo>
                    <a:pt x="1369324" y="21"/>
                  </a:lnTo>
                  <a:lnTo>
                    <a:pt x="1292306" y="0"/>
                  </a:lnTo>
                  <a:close/>
                </a:path>
              </a:pathLst>
            </a:custGeom>
            <a:solidFill>
              <a:srgbClr val="90C8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42337" y="3689635"/>
              <a:ext cx="4043468" cy="67708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33984" y="4117781"/>
              <a:ext cx="3060163" cy="578768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40194" y="5042966"/>
              <a:ext cx="2249292" cy="12432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86229" y="3356133"/>
              <a:ext cx="9105265" cy="6094095"/>
            </a:xfrm>
            <a:custGeom>
              <a:avLst/>
              <a:gdLst/>
              <a:ahLst/>
              <a:cxnLst/>
              <a:rect l="l" t="t" r="r" b="b"/>
              <a:pathLst>
                <a:path w="9105265" h="6094095">
                  <a:moveTo>
                    <a:pt x="234962" y="242925"/>
                  </a:moveTo>
                  <a:lnTo>
                    <a:pt x="108889" y="242925"/>
                  </a:lnTo>
                  <a:lnTo>
                    <a:pt x="176326" y="179260"/>
                  </a:lnTo>
                  <a:lnTo>
                    <a:pt x="189598" y="166230"/>
                  </a:lnTo>
                  <a:lnTo>
                    <a:pt x="215277" y="131521"/>
                  </a:lnTo>
                  <a:lnTo>
                    <a:pt x="225323" y="86702"/>
                  </a:lnTo>
                  <a:lnTo>
                    <a:pt x="224459" y="73952"/>
                  </a:lnTo>
                  <a:lnTo>
                    <a:pt x="204038" y="31724"/>
                  </a:lnTo>
                  <a:lnTo>
                    <a:pt x="160718" y="6121"/>
                  </a:lnTo>
                  <a:lnTo>
                    <a:pt x="116433" y="0"/>
                  </a:lnTo>
                  <a:lnTo>
                    <a:pt x="97510" y="914"/>
                  </a:lnTo>
                  <a:lnTo>
                    <a:pt x="47320" y="14655"/>
                  </a:lnTo>
                  <a:lnTo>
                    <a:pt x="9398" y="42379"/>
                  </a:lnTo>
                  <a:lnTo>
                    <a:pt x="0" y="54444"/>
                  </a:lnTo>
                  <a:lnTo>
                    <a:pt x="49415" y="86283"/>
                  </a:lnTo>
                  <a:lnTo>
                    <a:pt x="54965" y="79425"/>
                  </a:lnTo>
                  <a:lnTo>
                    <a:pt x="61150" y="73507"/>
                  </a:lnTo>
                  <a:lnTo>
                    <a:pt x="100749" y="57429"/>
                  </a:lnTo>
                  <a:lnTo>
                    <a:pt x="110147" y="56959"/>
                  </a:lnTo>
                  <a:lnTo>
                    <a:pt x="120954" y="57569"/>
                  </a:lnTo>
                  <a:lnTo>
                    <a:pt x="154025" y="77901"/>
                  </a:lnTo>
                  <a:lnTo>
                    <a:pt x="157060" y="93395"/>
                  </a:lnTo>
                  <a:lnTo>
                    <a:pt x="156667" y="99504"/>
                  </a:lnTo>
                  <a:lnTo>
                    <a:pt x="134759" y="139153"/>
                  </a:lnTo>
                  <a:lnTo>
                    <a:pt x="13398" y="254228"/>
                  </a:lnTo>
                  <a:lnTo>
                    <a:pt x="13398" y="298208"/>
                  </a:lnTo>
                  <a:lnTo>
                    <a:pt x="234962" y="298208"/>
                  </a:lnTo>
                  <a:lnTo>
                    <a:pt x="234962" y="242925"/>
                  </a:lnTo>
                  <a:close/>
                </a:path>
                <a:path w="9105265" h="6094095">
                  <a:moveTo>
                    <a:pt x="513435" y="151625"/>
                  </a:moveTo>
                  <a:lnTo>
                    <a:pt x="509358" y="107645"/>
                  </a:lnTo>
                  <a:lnTo>
                    <a:pt x="497090" y="70345"/>
                  </a:lnTo>
                  <a:lnTo>
                    <a:pt x="466166" y="28041"/>
                  </a:lnTo>
                  <a:lnTo>
                    <a:pt x="445173" y="13995"/>
                  </a:lnTo>
                  <a:lnTo>
                    <a:pt x="445173" y="151625"/>
                  </a:lnTo>
                  <a:lnTo>
                    <a:pt x="444207" y="174129"/>
                  </a:lnTo>
                  <a:lnTo>
                    <a:pt x="429679" y="222821"/>
                  </a:lnTo>
                  <a:lnTo>
                    <a:pt x="387794" y="245859"/>
                  </a:lnTo>
                  <a:lnTo>
                    <a:pt x="375272" y="244424"/>
                  </a:lnTo>
                  <a:lnTo>
                    <a:pt x="339305" y="209727"/>
                  </a:lnTo>
                  <a:lnTo>
                    <a:pt x="330835" y="151625"/>
                  </a:lnTo>
                  <a:lnTo>
                    <a:pt x="331774" y="129108"/>
                  </a:lnTo>
                  <a:lnTo>
                    <a:pt x="345909" y="80416"/>
                  </a:lnTo>
                  <a:lnTo>
                    <a:pt x="387794" y="57378"/>
                  </a:lnTo>
                  <a:lnTo>
                    <a:pt x="400456" y="58826"/>
                  </a:lnTo>
                  <a:lnTo>
                    <a:pt x="436448" y="93510"/>
                  </a:lnTo>
                  <a:lnTo>
                    <a:pt x="445173" y="151625"/>
                  </a:lnTo>
                  <a:lnTo>
                    <a:pt x="445173" y="13995"/>
                  </a:lnTo>
                  <a:lnTo>
                    <a:pt x="437972" y="10134"/>
                  </a:lnTo>
                  <a:lnTo>
                    <a:pt x="422236" y="4508"/>
                  </a:lnTo>
                  <a:lnTo>
                    <a:pt x="405511" y="1130"/>
                  </a:lnTo>
                  <a:lnTo>
                    <a:pt x="387794" y="0"/>
                  </a:lnTo>
                  <a:lnTo>
                    <a:pt x="370065" y="1130"/>
                  </a:lnTo>
                  <a:lnTo>
                    <a:pt x="322872" y="18008"/>
                  </a:lnTo>
                  <a:lnTo>
                    <a:pt x="286981" y="54216"/>
                  </a:lnTo>
                  <a:lnTo>
                    <a:pt x="266115" y="107645"/>
                  </a:lnTo>
                  <a:lnTo>
                    <a:pt x="262140" y="151625"/>
                  </a:lnTo>
                  <a:lnTo>
                    <a:pt x="263131" y="174472"/>
                  </a:lnTo>
                  <a:lnTo>
                    <a:pt x="271094" y="215303"/>
                  </a:lnTo>
                  <a:lnTo>
                    <a:pt x="297421" y="263245"/>
                  </a:lnTo>
                  <a:lnTo>
                    <a:pt x="337604" y="293103"/>
                  </a:lnTo>
                  <a:lnTo>
                    <a:pt x="387794" y="303237"/>
                  </a:lnTo>
                  <a:lnTo>
                    <a:pt x="405511" y="302107"/>
                  </a:lnTo>
                  <a:lnTo>
                    <a:pt x="452704" y="285229"/>
                  </a:lnTo>
                  <a:lnTo>
                    <a:pt x="488365" y="249262"/>
                  </a:lnTo>
                  <a:lnTo>
                    <a:pt x="509358" y="195707"/>
                  </a:lnTo>
                  <a:lnTo>
                    <a:pt x="512419" y="174472"/>
                  </a:lnTo>
                  <a:lnTo>
                    <a:pt x="513435" y="151625"/>
                  </a:lnTo>
                  <a:close/>
                </a:path>
                <a:path w="9105265" h="6094095">
                  <a:moveTo>
                    <a:pt x="763003" y="242925"/>
                  </a:moveTo>
                  <a:lnTo>
                    <a:pt x="636930" y="242925"/>
                  </a:lnTo>
                  <a:lnTo>
                    <a:pt x="704367" y="179260"/>
                  </a:lnTo>
                  <a:lnTo>
                    <a:pt x="717638" y="166230"/>
                  </a:lnTo>
                  <a:lnTo>
                    <a:pt x="743318" y="131521"/>
                  </a:lnTo>
                  <a:lnTo>
                    <a:pt x="753376" y="86702"/>
                  </a:lnTo>
                  <a:lnTo>
                    <a:pt x="752513" y="73952"/>
                  </a:lnTo>
                  <a:lnTo>
                    <a:pt x="749922" y="62090"/>
                  </a:lnTo>
                  <a:lnTo>
                    <a:pt x="747890" y="56959"/>
                  </a:lnTo>
                  <a:lnTo>
                    <a:pt x="745591" y="51130"/>
                  </a:lnTo>
                  <a:lnTo>
                    <a:pt x="713079" y="16700"/>
                  </a:lnTo>
                  <a:lnTo>
                    <a:pt x="675055" y="2717"/>
                  </a:lnTo>
                  <a:lnTo>
                    <a:pt x="644474" y="0"/>
                  </a:lnTo>
                  <a:lnTo>
                    <a:pt x="625551" y="914"/>
                  </a:lnTo>
                  <a:lnTo>
                    <a:pt x="575373" y="14655"/>
                  </a:lnTo>
                  <a:lnTo>
                    <a:pt x="537438" y="42379"/>
                  </a:lnTo>
                  <a:lnTo>
                    <a:pt x="528040" y="54444"/>
                  </a:lnTo>
                  <a:lnTo>
                    <a:pt x="577456" y="86283"/>
                  </a:lnTo>
                  <a:lnTo>
                    <a:pt x="583006" y="79425"/>
                  </a:lnTo>
                  <a:lnTo>
                    <a:pt x="589191" y="73507"/>
                  </a:lnTo>
                  <a:lnTo>
                    <a:pt x="628789" y="57429"/>
                  </a:lnTo>
                  <a:lnTo>
                    <a:pt x="638187" y="56959"/>
                  </a:lnTo>
                  <a:lnTo>
                    <a:pt x="649008" y="57569"/>
                  </a:lnTo>
                  <a:lnTo>
                    <a:pt x="682066" y="77901"/>
                  </a:lnTo>
                  <a:lnTo>
                    <a:pt x="685101" y="93395"/>
                  </a:lnTo>
                  <a:lnTo>
                    <a:pt x="684707" y="99504"/>
                  </a:lnTo>
                  <a:lnTo>
                    <a:pt x="662800" y="139153"/>
                  </a:lnTo>
                  <a:lnTo>
                    <a:pt x="541439" y="254228"/>
                  </a:lnTo>
                  <a:lnTo>
                    <a:pt x="541439" y="298208"/>
                  </a:lnTo>
                  <a:lnTo>
                    <a:pt x="763003" y="298208"/>
                  </a:lnTo>
                  <a:lnTo>
                    <a:pt x="763003" y="242925"/>
                  </a:lnTo>
                  <a:close/>
                </a:path>
                <a:path w="9105265" h="6094095">
                  <a:moveTo>
                    <a:pt x="904087" y="5029"/>
                  </a:moveTo>
                  <a:lnTo>
                    <a:pt x="777595" y="5029"/>
                  </a:lnTo>
                  <a:lnTo>
                    <a:pt x="777595" y="59474"/>
                  </a:lnTo>
                  <a:lnTo>
                    <a:pt x="836231" y="59474"/>
                  </a:lnTo>
                  <a:lnTo>
                    <a:pt x="836231" y="298208"/>
                  </a:lnTo>
                  <a:lnTo>
                    <a:pt x="904087" y="298208"/>
                  </a:lnTo>
                  <a:lnTo>
                    <a:pt x="904087" y="5029"/>
                  </a:lnTo>
                  <a:close/>
                </a:path>
                <a:path w="9105265" h="6094095">
                  <a:moveTo>
                    <a:pt x="1269238" y="72872"/>
                  </a:moveTo>
                  <a:lnTo>
                    <a:pt x="1088720" y="72872"/>
                  </a:lnTo>
                  <a:lnTo>
                    <a:pt x="1088720" y="298208"/>
                  </a:lnTo>
                  <a:lnTo>
                    <a:pt x="1153629" y="298208"/>
                  </a:lnTo>
                  <a:lnTo>
                    <a:pt x="1153629" y="126492"/>
                  </a:lnTo>
                  <a:lnTo>
                    <a:pt x="1269238" y="126492"/>
                  </a:lnTo>
                  <a:lnTo>
                    <a:pt x="1269238" y="72872"/>
                  </a:lnTo>
                  <a:close/>
                </a:path>
                <a:path w="9105265" h="6094095">
                  <a:moveTo>
                    <a:pt x="1345844" y="260515"/>
                  </a:moveTo>
                  <a:lnTo>
                    <a:pt x="1327912" y="226669"/>
                  </a:lnTo>
                  <a:lnTo>
                    <a:pt x="1305217" y="220306"/>
                  </a:lnTo>
                  <a:lnTo>
                    <a:pt x="1296974" y="221018"/>
                  </a:lnTo>
                  <a:lnTo>
                    <a:pt x="1265326" y="251955"/>
                  </a:lnTo>
                  <a:lnTo>
                    <a:pt x="1264589" y="260515"/>
                  </a:lnTo>
                  <a:lnTo>
                    <a:pt x="1265326" y="268947"/>
                  </a:lnTo>
                  <a:lnTo>
                    <a:pt x="1289418" y="298627"/>
                  </a:lnTo>
                  <a:lnTo>
                    <a:pt x="1305217" y="301561"/>
                  </a:lnTo>
                  <a:lnTo>
                    <a:pt x="1313472" y="300824"/>
                  </a:lnTo>
                  <a:lnTo>
                    <a:pt x="1342923" y="276644"/>
                  </a:lnTo>
                  <a:lnTo>
                    <a:pt x="1345844" y="260515"/>
                  </a:lnTo>
                  <a:close/>
                </a:path>
                <a:path w="9105265" h="6094095">
                  <a:moveTo>
                    <a:pt x="3952125" y="242925"/>
                  </a:moveTo>
                  <a:lnTo>
                    <a:pt x="3826052" y="242925"/>
                  </a:lnTo>
                  <a:lnTo>
                    <a:pt x="3893489" y="179260"/>
                  </a:lnTo>
                  <a:lnTo>
                    <a:pt x="3906761" y="166230"/>
                  </a:lnTo>
                  <a:lnTo>
                    <a:pt x="3932440" y="131521"/>
                  </a:lnTo>
                  <a:lnTo>
                    <a:pt x="3942499" y="86702"/>
                  </a:lnTo>
                  <a:lnTo>
                    <a:pt x="3941635" y="73952"/>
                  </a:lnTo>
                  <a:lnTo>
                    <a:pt x="3921201" y="31724"/>
                  </a:lnTo>
                  <a:lnTo>
                    <a:pt x="3877881" y="6121"/>
                  </a:lnTo>
                  <a:lnTo>
                    <a:pt x="3833596" y="0"/>
                  </a:lnTo>
                  <a:lnTo>
                    <a:pt x="3814673" y="914"/>
                  </a:lnTo>
                  <a:lnTo>
                    <a:pt x="3764483" y="14655"/>
                  </a:lnTo>
                  <a:lnTo>
                    <a:pt x="3726561" y="42379"/>
                  </a:lnTo>
                  <a:lnTo>
                    <a:pt x="3717163" y="54444"/>
                  </a:lnTo>
                  <a:lnTo>
                    <a:pt x="3766578" y="86283"/>
                  </a:lnTo>
                  <a:lnTo>
                    <a:pt x="3772128" y="79425"/>
                  </a:lnTo>
                  <a:lnTo>
                    <a:pt x="3778313" y="73507"/>
                  </a:lnTo>
                  <a:lnTo>
                    <a:pt x="3817912" y="57429"/>
                  </a:lnTo>
                  <a:lnTo>
                    <a:pt x="3827310" y="56959"/>
                  </a:lnTo>
                  <a:lnTo>
                    <a:pt x="3838130" y="57569"/>
                  </a:lnTo>
                  <a:lnTo>
                    <a:pt x="3871188" y="77901"/>
                  </a:lnTo>
                  <a:lnTo>
                    <a:pt x="3874224" y="93395"/>
                  </a:lnTo>
                  <a:lnTo>
                    <a:pt x="3873830" y="99504"/>
                  </a:lnTo>
                  <a:lnTo>
                    <a:pt x="3851922" y="139153"/>
                  </a:lnTo>
                  <a:lnTo>
                    <a:pt x="3730561" y="254228"/>
                  </a:lnTo>
                  <a:lnTo>
                    <a:pt x="3730561" y="298208"/>
                  </a:lnTo>
                  <a:lnTo>
                    <a:pt x="3952125" y="298208"/>
                  </a:lnTo>
                  <a:lnTo>
                    <a:pt x="3952125" y="242925"/>
                  </a:lnTo>
                  <a:close/>
                </a:path>
                <a:path w="9105265" h="6094095">
                  <a:moveTo>
                    <a:pt x="4230611" y="151625"/>
                  </a:moveTo>
                  <a:lnTo>
                    <a:pt x="4226522" y="107645"/>
                  </a:lnTo>
                  <a:lnTo>
                    <a:pt x="4214253" y="70345"/>
                  </a:lnTo>
                  <a:lnTo>
                    <a:pt x="4183329" y="28041"/>
                  </a:lnTo>
                  <a:lnTo>
                    <a:pt x="4162336" y="13982"/>
                  </a:lnTo>
                  <a:lnTo>
                    <a:pt x="4162336" y="151625"/>
                  </a:lnTo>
                  <a:lnTo>
                    <a:pt x="4161371" y="174129"/>
                  </a:lnTo>
                  <a:lnTo>
                    <a:pt x="4146842" y="222821"/>
                  </a:lnTo>
                  <a:lnTo>
                    <a:pt x="4104957" y="245859"/>
                  </a:lnTo>
                  <a:lnTo>
                    <a:pt x="4092448" y="244424"/>
                  </a:lnTo>
                  <a:lnTo>
                    <a:pt x="4056469" y="209727"/>
                  </a:lnTo>
                  <a:lnTo>
                    <a:pt x="4047998" y="151625"/>
                  </a:lnTo>
                  <a:lnTo>
                    <a:pt x="4048937" y="129108"/>
                  </a:lnTo>
                  <a:lnTo>
                    <a:pt x="4063073" y="80416"/>
                  </a:lnTo>
                  <a:lnTo>
                    <a:pt x="4104957" y="57378"/>
                  </a:lnTo>
                  <a:lnTo>
                    <a:pt x="4117619" y="58826"/>
                  </a:lnTo>
                  <a:lnTo>
                    <a:pt x="4153624" y="93510"/>
                  </a:lnTo>
                  <a:lnTo>
                    <a:pt x="4162336" y="151625"/>
                  </a:lnTo>
                  <a:lnTo>
                    <a:pt x="4162336" y="13982"/>
                  </a:lnTo>
                  <a:lnTo>
                    <a:pt x="4155135" y="10134"/>
                  </a:lnTo>
                  <a:lnTo>
                    <a:pt x="4139400" y="4508"/>
                  </a:lnTo>
                  <a:lnTo>
                    <a:pt x="4122674" y="1130"/>
                  </a:lnTo>
                  <a:lnTo>
                    <a:pt x="4104957" y="0"/>
                  </a:lnTo>
                  <a:lnTo>
                    <a:pt x="4087228" y="1130"/>
                  </a:lnTo>
                  <a:lnTo>
                    <a:pt x="4040035" y="18008"/>
                  </a:lnTo>
                  <a:lnTo>
                    <a:pt x="4004145" y="54216"/>
                  </a:lnTo>
                  <a:lnTo>
                    <a:pt x="3983278" y="107645"/>
                  </a:lnTo>
                  <a:lnTo>
                    <a:pt x="3979303" y="151625"/>
                  </a:lnTo>
                  <a:lnTo>
                    <a:pt x="3980294" y="174472"/>
                  </a:lnTo>
                  <a:lnTo>
                    <a:pt x="3988257" y="215303"/>
                  </a:lnTo>
                  <a:lnTo>
                    <a:pt x="4014597" y="263245"/>
                  </a:lnTo>
                  <a:lnTo>
                    <a:pt x="4054779" y="293103"/>
                  </a:lnTo>
                  <a:lnTo>
                    <a:pt x="4104957" y="303237"/>
                  </a:lnTo>
                  <a:lnTo>
                    <a:pt x="4122674" y="302107"/>
                  </a:lnTo>
                  <a:lnTo>
                    <a:pt x="4169880" y="285229"/>
                  </a:lnTo>
                  <a:lnTo>
                    <a:pt x="4205528" y="249262"/>
                  </a:lnTo>
                  <a:lnTo>
                    <a:pt x="4226522" y="195707"/>
                  </a:lnTo>
                  <a:lnTo>
                    <a:pt x="4229582" y="174472"/>
                  </a:lnTo>
                  <a:lnTo>
                    <a:pt x="4230611" y="151625"/>
                  </a:lnTo>
                  <a:close/>
                </a:path>
                <a:path w="9105265" h="6094095">
                  <a:moveTo>
                    <a:pt x="4480166" y="242925"/>
                  </a:moveTo>
                  <a:lnTo>
                    <a:pt x="4354106" y="242925"/>
                  </a:lnTo>
                  <a:lnTo>
                    <a:pt x="4421530" y="179260"/>
                  </a:lnTo>
                  <a:lnTo>
                    <a:pt x="4434802" y="166230"/>
                  </a:lnTo>
                  <a:lnTo>
                    <a:pt x="4460481" y="131521"/>
                  </a:lnTo>
                  <a:lnTo>
                    <a:pt x="4470539" y="86702"/>
                  </a:lnTo>
                  <a:lnTo>
                    <a:pt x="4469676" y="73952"/>
                  </a:lnTo>
                  <a:lnTo>
                    <a:pt x="4449254" y="31724"/>
                  </a:lnTo>
                  <a:lnTo>
                    <a:pt x="4405935" y="6121"/>
                  </a:lnTo>
                  <a:lnTo>
                    <a:pt x="4361637" y="0"/>
                  </a:lnTo>
                  <a:lnTo>
                    <a:pt x="4342714" y="914"/>
                  </a:lnTo>
                  <a:lnTo>
                    <a:pt x="4292536" y="14655"/>
                  </a:lnTo>
                  <a:lnTo>
                    <a:pt x="4254601" y="42379"/>
                  </a:lnTo>
                  <a:lnTo>
                    <a:pt x="4245203" y="54444"/>
                  </a:lnTo>
                  <a:lnTo>
                    <a:pt x="4294632" y="86283"/>
                  </a:lnTo>
                  <a:lnTo>
                    <a:pt x="4300169" y="79425"/>
                  </a:lnTo>
                  <a:lnTo>
                    <a:pt x="4306354" y="73507"/>
                  </a:lnTo>
                  <a:lnTo>
                    <a:pt x="4345965" y="57429"/>
                  </a:lnTo>
                  <a:lnTo>
                    <a:pt x="4355350" y="56959"/>
                  </a:lnTo>
                  <a:lnTo>
                    <a:pt x="4366171" y="57569"/>
                  </a:lnTo>
                  <a:lnTo>
                    <a:pt x="4399229" y="77901"/>
                  </a:lnTo>
                  <a:lnTo>
                    <a:pt x="4402264" y="93395"/>
                  </a:lnTo>
                  <a:lnTo>
                    <a:pt x="4401871" y="99504"/>
                  </a:lnTo>
                  <a:lnTo>
                    <a:pt x="4379963" y="139153"/>
                  </a:lnTo>
                  <a:lnTo>
                    <a:pt x="4258602" y="254228"/>
                  </a:lnTo>
                  <a:lnTo>
                    <a:pt x="4258602" y="298208"/>
                  </a:lnTo>
                  <a:lnTo>
                    <a:pt x="4480166" y="298208"/>
                  </a:lnTo>
                  <a:lnTo>
                    <a:pt x="4480166" y="242925"/>
                  </a:lnTo>
                  <a:close/>
                </a:path>
                <a:path w="9105265" h="6094095">
                  <a:moveTo>
                    <a:pt x="4621250" y="5029"/>
                  </a:moveTo>
                  <a:lnTo>
                    <a:pt x="4494758" y="5029"/>
                  </a:lnTo>
                  <a:lnTo>
                    <a:pt x="4494758" y="59474"/>
                  </a:lnTo>
                  <a:lnTo>
                    <a:pt x="4553394" y="59474"/>
                  </a:lnTo>
                  <a:lnTo>
                    <a:pt x="4553394" y="298208"/>
                  </a:lnTo>
                  <a:lnTo>
                    <a:pt x="4621250" y="298208"/>
                  </a:lnTo>
                  <a:lnTo>
                    <a:pt x="4621250" y="5029"/>
                  </a:lnTo>
                  <a:close/>
                </a:path>
                <a:path w="9105265" h="6094095">
                  <a:moveTo>
                    <a:pt x="4986401" y="72872"/>
                  </a:moveTo>
                  <a:lnTo>
                    <a:pt x="4805883" y="72872"/>
                  </a:lnTo>
                  <a:lnTo>
                    <a:pt x="4805883" y="298208"/>
                  </a:lnTo>
                  <a:lnTo>
                    <a:pt x="4870805" y="298208"/>
                  </a:lnTo>
                  <a:lnTo>
                    <a:pt x="4870805" y="126492"/>
                  </a:lnTo>
                  <a:lnTo>
                    <a:pt x="4986401" y="126492"/>
                  </a:lnTo>
                  <a:lnTo>
                    <a:pt x="4986401" y="72872"/>
                  </a:lnTo>
                  <a:close/>
                </a:path>
                <a:path w="9105265" h="6094095">
                  <a:moveTo>
                    <a:pt x="5063020" y="260515"/>
                  </a:moveTo>
                  <a:lnTo>
                    <a:pt x="5045075" y="226669"/>
                  </a:lnTo>
                  <a:lnTo>
                    <a:pt x="5022393" y="220306"/>
                  </a:lnTo>
                  <a:lnTo>
                    <a:pt x="5014138" y="221018"/>
                  </a:lnTo>
                  <a:lnTo>
                    <a:pt x="4982489" y="251955"/>
                  </a:lnTo>
                  <a:lnTo>
                    <a:pt x="4981765" y="260515"/>
                  </a:lnTo>
                  <a:lnTo>
                    <a:pt x="4982489" y="268947"/>
                  </a:lnTo>
                  <a:lnTo>
                    <a:pt x="5006581" y="298627"/>
                  </a:lnTo>
                  <a:lnTo>
                    <a:pt x="5022393" y="301561"/>
                  </a:lnTo>
                  <a:lnTo>
                    <a:pt x="5030635" y="300824"/>
                  </a:lnTo>
                  <a:lnTo>
                    <a:pt x="5060086" y="276644"/>
                  </a:lnTo>
                  <a:lnTo>
                    <a:pt x="5063020" y="260515"/>
                  </a:lnTo>
                  <a:close/>
                </a:path>
                <a:path w="9105265" h="6094095">
                  <a:moveTo>
                    <a:pt x="7631595" y="5917311"/>
                  </a:moveTo>
                  <a:lnTo>
                    <a:pt x="7605128" y="5883148"/>
                  </a:lnTo>
                  <a:lnTo>
                    <a:pt x="7563955" y="5863691"/>
                  </a:lnTo>
                  <a:lnTo>
                    <a:pt x="7530655" y="5859932"/>
                  </a:lnTo>
                  <a:lnTo>
                    <a:pt x="7513091" y="5860872"/>
                  </a:lnTo>
                  <a:lnTo>
                    <a:pt x="7465733" y="5875007"/>
                  </a:lnTo>
                  <a:lnTo>
                    <a:pt x="7429843" y="5903595"/>
                  </a:lnTo>
                  <a:lnTo>
                    <a:pt x="7408989" y="5944222"/>
                  </a:lnTo>
                  <a:lnTo>
                    <a:pt x="7405002" y="5975947"/>
                  </a:lnTo>
                  <a:lnTo>
                    <a:pt x="7406005" y="5992253"/>
                  </a:lnTo>
                  <a:lnTo>
                    <a:pt x="7420927" y="6035840"/>
                  </a:lnTo>
                  <a:lnTo>
                    <a:pt x="7452258" y="6069063"/>
                  </a:lnTo>
                  <a:lnTo>
                    <a:pt x="7496416" y="6088304"/>
                  </a:lnTo>
                  <a:lnTo>
                    <a:pt x="7530655" y="6091961"/>
                  </a:lnTo>
                  <a:lnTo>
                    <a:pt x="7547877" y="6091021"/>
                  </a:lnTo>
                  <a:lnTo>
                    <a:pt x="7592644" y="6076886"/>
                  </a:lnTo>
                  <a:lnTo>
                    <a:pt x="7624610" y="6047676"/>
                  </a:lnTo>
                  <a:lnTo>
                    <a:pt x="7629741" y="6038354"/>
                  </a:lnTo>
                  <a:lnTo>
                    <a:pt x="7631595" y="6035002"/>
                  </a:lnTo>
                  <a:lnTo>
                    <a:pt x="7580922" y="6007354"/>
                  </a:lnTo>
                  <a:lnTo>
                    <a:pt x="7571308" y="6020917"/>
                  </a:lnTo>
                  <a:lnTo>
                    <a:pt x="7559662" y="6030607"/>
                  </a:lnTo>
                  <a:lnTo>
                    <a:pt x="7545972" y="6036411"/>
                  </a:lnTo>
                  <a:lnTo>
                    <a:pt x="7530236" y="6038354"/>
                  </a:lnTo>
                  <a:lnTo>
                    <a:pt x="7518006" y="6037300"/>
                  </a:lnTo>
                  <a:lnTo>
                    <a:pt x="7480605" y="6012459"/>
                  </a:lnTo>
                  <a:lnTo>
                    <a:pt x="7471181" y="5975947"/>
                  </a:lnTo>
                  <a:lnTo>
                    <a:pt x="7472223" y="5962256"/>
                  </a:lnTo>
                  <a:lnTo>
                    <a:pt x="7496861" y="5922962"/>
                  </a:lnTo>
                  <a:lnTo>
                    <a:pt x="7530236" y="5913539"/>
                  </a:lnTo>
                  <a:lnTo>
                    <a:pt x="7545806" y="5915469"/>
                  </a:lnTo>
                  <a:lnTo>
                    <a:pt x="7559446" y="5921286"/>
                  </a:lnTo>
                  <a:lnTo>
                    <a:pt x="7571156" y="5930976"/>
                  </a:lnTo>
                  <a:lnTo>
                    <a:pt x="7580922" y="5944527"/>
                  </a:lnTo>
                  <a:lnTo>
                    <a:pt x="7631595" y="5917311"/>
                  </a:lnTo>
                  <a:close/>
                </a:path>
                <a:path w="9105265" h="6094095">
                  <a:moveTo>
                    <a:pt x="7993888" y="6033325"/>
                  </a:moveTo>
                  <a:lnTo>
                    <a:pt x="7867815" y="6033325"/>
                  </a:lnTo>
                  <a:lnTo>
                    <a:pt x="7935252" y="5969660"/>
                  </a:lnTo>
                  <a:lnTo>
                    <a:pt x="7948523" y="5956630"/>
                  </a:lnTo>
                  <a:lnTo>
                    <a:pt x="7974203" y="5921921"/>
                  </a:lnTo>
                  <a:lnTo>
                    <a:pt x="7984249" y="5877103"/>
                  </a:lnTo>
                  <a:lnTo>
                    <a:pt x="7983385" y="5864352"/>
                  </a:lnTo>
                  <a:lnTo>
                    <a:pt x="7962963" y="5822124"/>
                  </a:lnTo>
                  <a:lnTo>
                    <a:pt x="7919644" y="5796521"/>
                  </a:lnTo>
                  <a:lnTo>
                    <a:pt x="7875359" y="5790400"/>
                  </a:lnTo>
                  <a:lnTo>
                    <a:pt x="7856436" y="5791314"/>
                  </a:lnTo>
                  <a:lnTo>
                    <a:pt x="7806245" y="5805055"/>
                  </a:lnTo>
                  <a:lnTo>
                    <a:pt x="7768323" y="5832780"/>
                  </a:lnTo>
                  <a:lnTo>
                    <a:pt x="7758925" y="5844845"/>
                  </a:lnTo>
                  <a:lnTo>
                    <a:pt x="7808341" y="5876683"/>
                  </a:lnTo>
                  <a:lnTo>
                    <a:pt x="7813891" y="5869825"/>
                  </a:lnTo>
                  <a:lnTo>
                    <a:pt x="7820076" y="5863907"/>
                  </a:lnTo>
                  <a:lnTo>
                    <a:pt x="7859674" y="5847829"/>
                  </a:lnTo>
                  <a:lnTo>
                    <a:pt x="7869072" y="5847359"/>
                  </a:lnTo>
                  <a:lnTo>
                    <a:pt x="7879880" y="5847969"/>
                  </a:lnTo>
                  <a:lnTo>
                    <a:pt x="7912951" y="5868301"/>
                  </a:lnTo>
                  <a:lnTo>
                    <a:pt x="7915986" y="5883795"/>
                  </a:lnTo>
                  <a:lnTo>
                    <a:pt x="7915592" y="5889904"/>
                  </a:lnTo>
                  <a:lnTo>
                    <a:pt x="7893685" y="5929554"/>
                  </a:lnTo>
                  <a:lnTo>
                    <a:pt x="7772324" y="6044628"/>
                  </a:lnTo>
                  <a:lnTo>
                    <a:pt x="7772324" y="6088608"/>
                  </a:lnTo>
                  <a:lnTo>
                    <a:pt x="7993888" y="6088608"/>
                  </a:lnTo>
                  <a:lnTo>
                    <a:pt x="7993888" y="6033325"/>
                  </a:lnTo>
                  <a:close/>
                </a:path>
                <a:path w="9105265" h="6094095">
                  <a:moveTo>
                    <a:pt x="8272373" y="5942025"/>
                  </a:moveTo>
                  <a:lnTo>
                    <a:pt x="8268284" y="5898045"/>
                  </a:lnTo>
                  <a:lnTo>
                    <a:pt x="8256016" y="5860745"/>
                  </a:lnTo>
                  <a:lnTo>
                    <a:pt x="8225091" y="5818441"/>
                  </a:lnTo>
                  <a:lnTo>
                    <a:pt x="8204098" y="5804382"/>
                  </a:lnTo>
                  <a:lnTo>
                    <a:pt x="8204098" y="5942025"/>
                  </a:lnTo>
                  <a:lnTo>
                    <a:pt x="8203133" y="5964529"/>
                  </a:lnTo>
                  <a:lnTo>
                    <a:pt x="8188604" y="6013221"/>
                  </a:lnTo>
                  <a:lnTo>
                    <a:pt x="8146720" y="6036259"/>
                  </a:lnTo>
                  <a:lnTo>
                    <a:pt x="8134210" y="6034824"/>
                  </a:lnTo>
                  <a:lnTo>
                    <a:pt x="8098231" y="6000127"/>
                  </a:lnTo>
                  <a:lnTo>
                    <a:pt x="8089760" y="5942025"/>
                  </a:lnTo>
                  <a:lnTo>
                    <a:pt x="8090700" y="5919508"/>
                  </a:lnTo>
                  <a:lnTo>
                    <a:pt x="8104835" y="5870816"/>
                  </a:lnTo>
                  <a:lnTo>
                    <a:pt x="8146720" y="5847778"/>
                  </a:lnTo>
                  <a:lnTo>
                    <a:pt x="8159382" y="5849226"/>
                  </a:lnTo>
                  <a:lnTo>
                    <a:pt x="8195386" y="5883910"/>
                  </a:lnTo>
                  <a:lnTo>
                    <a:pt x="8204098" y="5942025"/>
                  </a:lnTo>
                  <a:lnTo>
                    <a:pt x="8204098" y="5804382"/>
                  </a:lnTo>
                  <a:lnTo>
                    <a:pt x="8196897" y="5800534"/>
                  </a:lnTo>
                  <a:lnTo>
                    <a:pt x="8181162" y="5794908"/>
                  </a:lnTo>
                  <a:lnTo>
                    <a:pt x="8164436" y="5791530"/>
                  </a:lnTo>
                  <a:lnTo>
                    <a:pt x="8146720" y="5790400"/>
                  </a:lnTo>
                  <a:lnTo>
                    <a:pt x="8128990" y="5791530"/>
                  </a:lnTo>
                  <a:lnTo>
                    <a:pt x="8081797" y="5808408"/>
                  </a:lnTo>
                  <a:lnTo>
                    <a:pt x="8045907" y="5844616"/>
                  </a:lnTo>
                  <a:lnTo>
                    <a:pt x="8025041" y="5898045"/>
                  </a:lnTo>
                  <a:lnTo>
                    <a:pt x="8021066" y="5942025"/>
                  </a:lnTo>
                  <a:lnTo>
                    <a:pt x="8022056" y="5964872"/>
                  </a:lnTo>
                  <a:lnTo>
                    <a:pt x="8030019" y="6005703"/>
                  </a:lnTo>
                  <a:lnTo>
                    <a:pt x="8056359" y="6053645"/>
                  </a:lnTo>
                  <a:lnTo>
                    <a:pt x="8096529" y="6083503"/>
                  </a:lnTo>
                  <a:lnTo>
                    <a:pt x="8146720" y="6093638"/>
                  </a:lnTo>
                  <a:lnTo>
                    <a:pt x="8164436" y="6092507"/>
                  </a:lnTo>
                  <a:lnTo>
                    <a:pt x="8211642" y="6075629"/>
                  </a:lnTo>
                  <a:lnTo>
                    <a:pt x="8247291" y="6039663"/>
                  </a:lnTo>
                  <a:lnTo>
                    <a:pt x="8268284" y="5986107"/>
                  </a:lnTo>
                  <a:lnTo>
                    <a:pt x="8271345" y="5964872"/>
                  </a:lnTo>
                  <a:lnTo>
                    <a:pt x="8272373" y="5942025"/>
                  </a:lnTo>
                  <a:close/>
                </a:path>
                <a:path w="9105265" h="6094095">
                  <a:moveTo>
                    <a:pt x="8521929" y="6033325"/>
                  </a:moveTo>
                  <a:lnTo>
                    <a:pt x="8395868" y="6033325"/>
                  </a:lnTo>
                  <a:lnTo>
                    <a:pt x="8463293" y="5969660"/>
                  </a:lnTo>
                  <a:lnTo>
                    <a:pt x="8476564" y="5956630"/>
                  </a:lnTo>
                  <a:lnTo>
                    <a:pt x="8502244" y="5921921"/>
                  </a:lnTo>
                  <a:lnTo>
                    <a:pt x="8512302" y="5877103"/>
                  </a:lnTo>
                  <a:lnTo>
                    <a:pt x="8511438" y="5864352"/>
                  </a:lnTo>
                  <a:lnTo>
                    <a:pt x="8491017" y="5822124"/>
                  </a:lnTo>
                  <a:lnTo>
                    <a:pt x="8447697" y="5796521"/>
                  </a:lnTo>
                  <a:lnTo>
                    <a:pt x="8403399" y="5790400"/>
                  </a:lnTo>
                  <a:lnTo>
                    <a:pt x="8384476" y="5791314"/>
                  </a:lnTo>
                  <a:lnTo>
                    <a:pt x="8334299" y="5805055"/>
                  </a:lnTo>
                  <a:lnTo>
                    <a:pt x="8296364" y="5832780"/>
                  </a:lnTo>
                  <a:lnTo>
                    <a:pt x="8286966" y="5844845"/>
                  </a:lnTo>
                  <a:lnTo>
                    <a:pt x="8336381" y="5876683"/>
                  </a:lnTo>
                  <a:lnTo>
                    <a:pt x="8341931" y="5869825"/>
                  </a:lnTo>
                  <a:lnTo>
                    <a:pt x="8348116" y="5863907"/>
                  </a:lnTo>
                  <a:lnTo>
                    <a:pt x="8387715" y="5847829"/>
                  </a:lnTo>
                  <a:lnTo>
                    <a:pt x="8397113" y="5847359"/>
                  </a:lnTo>
                  <a:lnTo>
                    <a:pt x="8407933" y="5847969"/>
                  </a:lnTo>
                  <a:lnTo>
                    <a:pt x="8440991" y="5868301"/>
                  </a:lnTo>
                  <a:lnTo>
                    <a:pt x="8444027" y="5883795"/>
                  </a:lnTo>
                  <a:lnTo>
                    <a:pt x="8443633" y="5889904"/>
                  </a:lnTo>
                  <a:lnTo>
                    <a:pt x="8421726" y="5929554"/>
                  </a:lnTo>
                  <a:lnTo>
                    <a:pt x="8300364" y="6044628"/>
                  </a:lnTo>
                  <a:lnTo>
                    <a:pt x="8300364" y="6088608"/>
                  </a:lnTo>
                  <a:lnTo>
                    <a:pt x="8521929" y="6088608"/>
                  </a:lnTo>
                  <a:lnTo>
                    <a:pt x="8521929" y="6033325"/>
                  </a:lnTo>
                  <a:close/>
                </a:path>
                <a:path w="9105265" h="6094095">
                  <a:moveTo>
                    <a:pt x="8663013" y="5795429"/>
                  </a:moveTo>
                  <a:lnTo>
                    <a:pt x="8536521" y="5795429"/>
                  </a:lnTo>
                  <a:lnTo>
                    <a:pt x="8536521" y="5849874"/>
                  </a:lnTo>
                  <a:lnTo>
                    <a:pt x="8595157" y="5849874"/>
                  </a:lnTo>
                  <a:lnTo>
                    <a:pt x="8595157" y="6088608"/>
                  </a:lnTo>
                  <a:lnTo>
                    <a:pt x="8663013" y="6088608"/>
                  </a:lnTo>
                  <a:lnTo>
                    <a:pt x="8663013" y="5795429"/>
                  </a:lnTo>
                  <a:close/>
                </a:path>
                <a:path w="9105265" h="6094095">
                  <a:moveTo>
                    <a:pt x="9028163" y="5863272"/>
                  </a:moveTo>
                  <a:lnTo>
                    <a:pt x="8847645" y="5863272"/>
                  </a:lnTo>
                  <a:lnTo>
                    <a:pt x="8847645" y="6088608"/>
                  </a:lnTo>
                  <a:lnTo>
                    <a:pt x="8912568" y="6088608"/>
                  </a:lnTo>
                  <a:lnTo>
                    <a:pt x="8912568" y="5916892"/>
                  </a:lnTo>
                  <a:lnTo>
                    <a:pt x="9028163" y="5916892"/>
                  </a:lnTo>
                  <a:lnTo>
                    <a:pt x="9028163" y="5863272"/>
                  </a:lnTo>
                  <a:close/>
                </a:path>
                <a:path w="9105265" h="6094095">
                  <a:moveTo>
                    <a:pt x="9104770" y="6050915"/>
                  </a:moveTo>
                  <a:lnTo>
                    <a:pt x="9086837" y="6017069"/>
                  </a:lnTo>
                  <a:lnTo>
                    <a:pt x="9064142" y="6010707"/>
                  </a:lnTo>
                  <a:lnTo>
                    <a:pt x="9055900" y="6011418"/>
                  </a:lnTo>
                  <a:lnTo>
                    <a:pt x="9024252" y="6042355"/>
                  </a:lnTo>
                  <a:lnTo>
                    <a:pt x="9023528" y="6050915"/>
                  </a:lnTo>
                  <a:lnTo>
                    <a:pt x="9024252" y="6059348"/>
                  </a:lnTo>
                  <a:lnTo>
                    <a:pt x="9048344" y="6089027"/>
                  </a:lnTo>
                  <a:lnTo>
                    <a:pt x="9064142" y="6091961"/>
                  </a:lnTo>
                  <a:lnTo>
                    <a:pt x="9072397" y="6091225"/>
                  </a:lnTo>
                  <a:lnTo>
                    <a:pt x="9101849" y="6067044"/>
                  </a:lnTo>
                  <a:lnTo>
                    <a:pt x="9104770" y="6050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419852" y="2963260"/>
              <a:ext cx="2724150" cy="5003165"/>
            </a:xfrm>
            <a:custGeom>
              <a:avLst/>
              <a:gdLst/>
              <a:ahLst/>
              <a:cxnLst/>
              <a:rect l="l" t="t" r="r" b="b"/>
              <a:pathLst>
                <a:path w="2724150" h="5003165">
                  <a:moveTo>
                    <a:pt x="1362021" y="0"/>
                  </a:moveTo>
                  <a:lnTo>
                    <a:pt x="1089839" y="1005"/>
                  </a:lnTo>
                  <a:lnTo>
                    <a:pt x="977862" y="3394"/>
                  </a:lnTo>
                  <a:lnTo>
                    <a:pt x="927066" y="5390"/>
                  </a:lnTo>
                  <a:lnTo>
                    <a:pt x="879413" y="8046"/>
                  </a:lnTo>
                  <a:lnTo>
                    <a:pt x="834664" y="11457"/>
                  </a:lnTo>
                  <a:lnTo>
                    <a:pt x="792582" y="15716"/>
                  </a:lnTo>
                  <a:lnTo>
                    <a:pt x="752926" y="20918"/>
                  </a:lnTo>
                  <a:lnTo>
                    <a:pt x="679940" y="34529"/>
                  </a:lnTo>
                  <a:lnTo>
                    <a:pt x="613797" y="53043"/>
                  </a:lnTo>
                  <a:lnTo>
                    <a:pt x="535943" y="84340"/>
                  </a:lnTo>
                  <a:lnTo>
                    <a:pt x="490588" y="106735"/>
                  </a:lnTo>
                  <a:lnTo>
                    <a:pt x="446711" y="131480"/>
                  </a:lnTo>
                  <a:lnTo>
                    <a:pt x="404389" y="158496"/>
                  </a:lnTo>
                  <a:lnTo>
                    <a:pt x="363702" y="187703"/>
                  </a:lnTo>
                  <a:lnTo>
                    <a:pt x="324730" y="219022"/>
                  </a:lnTo>
                  <a:lnTo>
                    <a:pt x="287551" y="252374"/>
                  </a:lnTo>
                  <a:lnTo>
                    <a:pt x="252247" y="287679"/>
                  </a:lnTo>
                  <a:lnTo>
                    <a:pt x="218895" y="324857"/>
                  </a:lnTo>
                  <a:lnTo>
                    <a:pt x="187575" y="363829"/>
                  </a:lnTo>
                  <a:lnTo>
                    <a:pt x="158368" y="404515"/>
                  </a:lnTo>
                  <a:lnTo>
                    <a:pt x="131351" y="446837"/>
                  </a:lnTo>
                  <a:lnTo>
                    <a:pt x="106605" y="490715"/>
                  </a:lnTo>
                  <a:lnTo>
                    <a:pt x="84209" y="536069"/>
                  </a:lnTo>
                  <a:lnTo>
                    <a:pt x="64243" y="582819"/>
                  </a:lnTo>
                  <a:lnTo>
                    <a:pt x="42996" y="646259"/>
                  </a:lnTo>
                  <a:lnTo>
                    <a:pt x="27029" y="715586"/>
                  </a:lnTo>
                  <a:lnTo>
                    <a:pt x="15589" y="792709"/>
                  </a:lnTo>
                  <a:lnTo>
                    <a:pt x="11330" y="834792"/>
                  </a:lnTo>
                  <a:lnTo>
                    <a:pt x="7920" y="879541"/>
                  </a:lnTo>
                  <a:lnTo>
                    <a:pt x="5264" y="927194"/>
                  </a:lnTo>
                  <a:lnTo>
                    <a:pt x="3268" y="977990"/>
                  </a:lnTo>
                  <a:lnTo>
                    <a:pt x="1838" y="1032168"/>
                  </a:lnTo>
                  <a:lnTo>
                    <a:pt x="880" y="1089967"/>
                  </a:lnTo>
                  <a:lnTo>
                    <a:pt x="298" y="1151626"/>
                  </a:lnTo>
                  <a:lnTo>
                    <a:pt x="0" y="1217382"/>
                  </a:lnTo>
                  <a:lnTo>
                    <a:pt x="0" y="3785658"/>
                  </a:lnTo>
                  <a:lnTo>
                    <a:pt x="298" y="3851415"/>
                  </a:lnTo>
                  <a:lnTo>
                    <a:pt x="880" y="3913073"/>
                  </a:lnTo>
                  <a:lnTo>
                    <a:pt x="1838" y="3970872"/>
                  </a:lnTo>
                  <a:lnTo>
                    <a:pt x="3268" y="4025050"/>
                  </a:lnTo>
                  <a:lnTo>
                    <a:pt x="5264" y="4075846"/>
                  </a:lnTo>
                  <a:lnTo>
                    <a:pt x="7920" y="4123499"/>
                  </a:lnTo>
                  <a:lnTo>
                    <a:pt x="11330" y="4168247"/>
                  </a:lnTo>
                  <a:lnTo>
                    <a:pt x="15589" y="4210329"/>
                  </a:lnTo>
                  <a:lnTo>
                    <a:pt x="20791" y="4249985"/>
                  </a:lnTo>
                  <a:lnTo>
                    <a:pt x="34400" y="4322970"/>
                  </a:lnTo>
                  <a:lnTo>
                    <a:pt x="52912" y="4389114"/>
                  </a:lnTo>
                  <a:lnTo>
                    <a:pt x="84209" y="4466968"/>
                  </a:lnTo>
                  <a:lnTo>
                    <a:pt x="106605" y="4512322"/>
                  </a:lnTo>
                  <a:lnTo>
                    <a:pt x="131351" y="4556200"/>
                  </a:lnTo>
                  <a:lnTo>
                    <a:pt x="158368" y="4598522"/>
                  </a:lnTo>
                  <a:lnTo>
                    <a:pt x="187575" y="4639209"/>
                  </a:lnTo>
                  <a:lnTo>
                    <a:pt x="218895" y="4678181"/>
                  </a:lnTo>
                  <a:lnTo>
                    <a:pt x="252247" y="4715359"/>
                  </a:lnTo>
                  <a:lnTo>
                    <a:pt x="287551" y="4750664"/>
                  </a:lnTo>
                  <a:lnTo>
                    <a:pt x="324730" y="4784016"/>
                  </a:lnTo>
                  <a:lnTo>
                    <a:pt x="363702" y="4815335"/>
                  </a:lnTo>
                  <a:lnTo>
                    <a:pt x="404389" y="4844543"/>
                  </a:lnTo>
                  <a:lnTo>
                    <a:pt x="446711" y="4871559"/>
                  </a:lnTo>
                  <a:lnTo>
                    <a:pt x="490588" y="4896305"/>
                  </a:lnTo>
                  <a:lnTo>
                    <a:pt x="535943" y="4918701"/>
                  </a:lnTo>
                  <a:lnTo>
                    <a:pt x="582694" y="4938668"/>
                  </a:lnTo>
                  <a:lnTo>
                    <a:pt x="646133" y="4959914"/>
                  </a:lnTo>
                  <a:lnTo>
                    <a:pt x="715459" y="4975881"/>
                  </a:lnTo>
                  <a:lnTo>
                    <a:pt x="792582" y="4987322"/>
                  </a:lnTo>
                  <a:lnTo>
                    <a:pt x="834664" y="4991580"/>
                  </a:lnTo>
                  <a:lnTo>
                    <a:pt x="879413" y="4994991"/>
                  </a:lnTo>
                  <a:lnTo>
                    <a:pt x="927066" y="4997646"/>
                  </a:lnTo>
                  <a:lnTo>
                    <a:pt x="977862" y="4999642"/>
                  </a:lnTo>
                  <a:lnTo>
                    <a:pt x="1032040" y="5001072"/>
                  </a:lnTo>
                  <a:lnTo>
                    <a:pt x="1217255" y="5002911"/>
                  </a:lnTo>
                  <a:lnTo>
                    <a:pt x="1287350" y="5003021"/>
                  </a:lnTo>
                  <a:lnTo>
                    <a:pt x="1362021" y="5003037"/>
                  </a:lnTo>
                  <a:lnTo>
                    <a:pt x="1634206" y="5002031"/>
                  </a:lnTo>
                  <a:lnTo>
                    <a:pt x="1746185" y="4999642"/>
                  </a:lnTo>
                  <a:lnTo>
                    <a:pt x="1796981" y="4997646"/>
                  </a:lnTo>
                  <a:lnTo>
                    <a:pt x="1844634" y="4994991"/>
                  </a:lnTo>
                  <a:lnTo>
                    <a:pt x="1889383" y="4991580"/>
                  </a:lnTo>
                  <a:lnTo>
                    <a:pt x="1931465" y="4987322"/>
                  </a:lnTo>
                  <a:lnTo>
                    <a:pt x="1971120" y="4982120"/>
                  </a:lnTo>
                  <a:lnTo>
                    <a:pt x="2044105" y="4968511"/>
                  </a:lnTo>
                  <a:lnTo>
                    <a:pt x="2110246" y="4949998"/>
                  </a:lnTo>
                  <a:lnTo>
                    <a:pt x="2188100" y="4918701"/>
                  </a:lnTo>
                  <a:lnTo>
                    <a:pt x="2233456" y="4896305"/>
                  </a:lnTo>
                  <a:lnTo>
                    <a:pt x="2277334" y="4871559"/>
                  </a:lnTo>
                  <a:lnTo>
                    <a:pt x="2319657" y="4844543"/>
                  </a:lnTo>
                  <a:lnTo>
                    <a:pt x="2360344" y="4815335"/>
                  </a:lnTo>
                  <a:lnTo>
                    <a:pt x="2399316" y="4784016"/>
                  </a:lnTo>
                  <a:lnTo>
                    <a:pt x="2436494" y="4750664"/>
                  </a:lnTo>
                  <a:lnTo>
                    <a:pt x="2471799" y="4715359"/>
                  </a:lnTo>
                  <a:lnTo>
                    <a:pt x="2505150" y="4678181"/>
                  </a:lnTo>
                  <a:lnTo>
                    <a:pt x="2536469" y="4639209"/>
                  </a:lnTo>
                  <a:lnTo>
                    <a:pt x="2565677" y="4598522"/>
                  </a:lnTo>
                  <a:lnTo>
                    <a:pt x="2592694" y="4556200"/>
                  </a:lnTo>
                  <a:lnTo>
                    <a:pt x="2617440" y="4512322"/>
                  </a:lnTo>
                  <a:lnTo>
                    <a:pt x="2639836" y="4466968"/>
                  </a:lnTo>
                  <a:lnTo>
                    <a:pt x="2659803" y="4420217"/>
                  </a:lnTo>
                  <a:lnTo>
                    <a:pt x="2681049" y="4356778"/>
                  </a:lnTo>
                  <a:lnTo>
                    <a:pt x="2697014" y="4287452"/>
                  </a:lnTo>
                  <a:lnTo>
                    <a:pt x="2708454" y="4210328"/>
                  </a:lnTo>
                  <a:lnTo>
                    <a:pt x="2712712" y="4168246"/>
                  </a:lnTo>
                  <a:lnTo>
                    <a:pt x="2716122" y="4123497"/>
                  </a:lnTo>
                  <a:lnTo>
                    <a:pt x="2718778" y="4075844"/>
                  </a:lnTo>
                  <a:lnTo>
                    <a:pt x="2720774" y="4025047"/>
                  </a:lnTo>
                  <a:lnTo>
                    <a:pt x="2722204" y="3970868"/>
                  </a:lnTo>
                  <a:lnTo>
                    <a:pt x="2723162" y="3913069"/>
                  </a:lnTo>
                  <a:lnTo>
                    <a:pt x="2723744" y="3851409"/>
                  </a:lnTo>
                  <a:lnTo>
                    <a:pt x="2724042" y="3785658"/>
                  </a:lnTo>
                  <a:lnTo>
                    <a:pt x="2724042" y="1217382"/>
                  </a:lnTo>
                  <a:lnTo>
                    <a:pt x="2723744" y="1151626"/>
                  </a:lnTo>
                  <a:lnTo>
                    <a:pt x="2723162" y="1089967"/>
                  </a:lnTo>
                  <a:lnTo>
                    <a:pt x="2722204" y="1032168"/>
                  </a:lnTo>
                  <a:lnTo>
                    <a:pt x="2720774" y="977990"/>
                  </a:lnTo>
                  <a:lnTo>
                    <a:pt x="2718778" y="927194"/>
                  </a:lnTo>
                  <a:lnTo>
                    <a:pt x="2716122" y="879541"/>
                  </a:lnTo>
                  <a:lnTo>
                    <a:pt x="2712712" y="834792"/>
                  </a:lnTo>
                  <a:lnTo>
                    <a:pt x="2708454" y="792709"/>
                  </a:lnTo>
                  <a:lnTo>
                    <a:pt x="2703252" y="753054"/>
                  </a:lnTo>
                  <a:lnTo>
                    <a:pt x="2689644" y="680067"/>
                  </a:lnTo>
                  <a:lnTo>
                    <a:pt x="2671133" y="613923"/>
                  </a:lnTo>
                  <a:lnTo>
                    <a:pt x="2639836" y="536069"/>
                  </a:lnTo>
                  <a:lnTo>
                    <a:pt x="2617440" y="490715"/>
                  </a:lnTo>
                  <a:lnTo>
                    <a:pt x="2592694" y="446837"/>
                  </a:lnTo>
                  <a:lnTo>
                    <a:pt x="2565677" y="404515"/>
                  </a:lnTo>
                  <a:lnTo>
                    <a:pt x="2536469" y="363829"/>
                  </a:lnTo>
                  <a:lnTo>
                    <a:pt x="2505150" y="324857"/>
                  </a:lnTo>
                  <a:lnTo>
                    <a:pt x="2471799" y="287679"/>
                  </a:lnTo>
                  <a:lnTo>
                    <a:pt x="2436494" y="252374"/>
                  </a:lnTo>
                  <a:lnTo>
                    <a:pt x="2399316" y="219022"/>
                  </a:lnTo>
                  <a:lnTo>
                    <a:pt x="2360344" y="187703"/>
                  </a:lnTo>
                  <a:lnTo>
                    <a:pt x="2319657" y="158496"/>
                  </a:lnTo>
                  <a:lnTo>
                    <a:pt x="2277334" y="131480"/>
                  </a:lnTo>
                  <a:lnTo>
                    <a:pt x="2233456" y="106735"/>
                  </a:lnTo>
                  <a:lnTo>
                    <a:pt x="2188100" y="84340"/>
                  </a:lnTo>
                  <a:lnTo>
                    <a:pt x="2141348" y="64375"/>
                  </a:lnTo>
                  <a:lnTo>
                    <a:pt x="2077912" y="43126"/>
                  </a:lnTo>
                  <a:lnTo>
                    <a:pt x="2008587" y="27158"/>
                  </a:lnTo>
                  <a:lnTo>
                    <a:pt x="1931465" y="15716"/>
                  </a:lnTo>
                  <a:lnTo>
                    <a:pt x="1889383" y="11457"/>
                  </a:lnTo>
                  <a:lnTo>
                    <a:pt x="1844634" y="8046"/>
                  </a:lnTo>
                  <a:lnTo>
                    <a:pt x="1796981" y="5390"/>
                  </a:lnTo>
                  <a:lnTo>
                    <a:pt x="1746185" y="3394"/>
                  </a:lnTo>
                  <a:lnTo>
                    <a:pt x="1692006" y="1964"/>
                  </a:lnTo>
                  <a:lnTo>
                    <a:pt x="1634206" y="1005"/>
                  </a:lnTo>
                  <a:lnTo>
                    <a:pt x="1572547" y="424"/>
                  </a:lnTo>
                  <a:lnTo>
                    <a:pt x="1506788" y="125"/>
                  </a:lnTo>
                  <a:lnTo>
                    <a:pt x="1436693" y="15"/>
                  </a:lnTo>
                  <a:lnTo>
                    <a:pt x="1362021" y="0"/>
                  </a:lnTo>
                  <a:close/>
                </a:path>
              </a:pathLst>
            </a:custGeom>
            <a:solidFill>
              <a:srgbClr val="EB5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862675" y="3688280"/>
              <a:ext cx="3900174" cy="689014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355127" y="4117078"/>
              <a:ext cx="2915313" cy="590551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183261" y="3356133"/>
              <a:ext cx="5241290" cy="418465"/>
            </a:xfrm>
            <a:custGeom>
              <a:avLst/>
              <a:gdLst/>
              <a:ahLst/>
              <a:cxnLst/>
              <a:rect l="l" t="t" r="r" b="b"/>
              <a:pathLst>
                <a:path w="5241290" h="418464">
                  <a:moveTo>
                    <a:pt x="234962" y="358101"/>
                  </a:moveTo>
                  <a:lnTo>
                    <a:pt x="108889" y="358101"/>
                  </a:lnTo>
                  <a:lnTo>
                    <a:pt x="176326" y="294436"/>
                  </a:lnTo>
                  <a:lnTo>
                    <a:pt x="189598" y="281406"/>
                  </a:lnTo>
                  <a:lnTo>
                    <a:pt x="215277" y="246697"/>
                  </a:lnTo>
                  <a:lnTo>
                    <a:pt x="225336" y="201879"/>
                  </a:lnTo>
                  <a:lnTo>
                    <a:pt x="224472" y="189128"/>
                  </a:lnTo>
                  <a:lnTo>
                    <a:pt x="221869" y="177279"/>
                  </a:lnTo>
                  <a:lnTo>
                    <a:pt x="219849" y="172148"/>
                  </a:lnTo>
                  <a:lnTo>
                    <a:pt x="217551" y="166306"/>
                  </a:lnTo>
                  <a:lnTo>
                    <a:pt x="185039" y="131876"/>
                  </a:lnTo>
                  <a:lnTo>
                    <a:pt x="147002" y="117906"/>
                  </a:lnTo>
                  <a:lnTo>
                    <a:pt x="116433" y="115176"/>
                  </a:lnTo>
                  <a:lnTo>
                    <a:pt x="97510" y="116103"/>
                  </a:lnTo>
                  <a:lnTo>
                    <a:pt x="47320" y="129844"/>
                  </a:lnTo>
                  <a:lnTo>
                    <a:pt x="9398" y="157556"/>
                  </a:lnTo>
                  <a:lnTo>
                    <a:pt x="0" y="169633"/>
                  </a:lnTo>
                  <a:lnTo>
                    <a:pt x="49415" y="201460"/>
                  </a:lnTo>
                  <a:lnTo>
                    <a:pt x="54965" y="194602"/>
                  </a:lnTo>
                  <a:lnTo>
                    <a:pt x="61150" y="188683"/>
                  </a:lnTo>
                  <a:lnTo>
                    <a:pt x="100749" y="172618"/>
                  </a:lnTo>
                  <a:lnTo>
                    <a:pt x="110147" y="172148"/>
                  </a:lnTo>
                  <a:lnTo>
                    <a:pt x="120967" y="172745"/>
                  </a:lnTo>
                  <a:lnTo>
                    <a:pt x="154025" y="193090"/>
                  </a:lnTo>
                  <a:lnTo>
                    <a:pt x="157060" y="208584"/>
                  </a:lnTo>
                  <a:lnTo>
                    <a:pt x="156667" y="214680"/>
                  </a:lnTo>
                  <a:lnTo>
                    <a:pt x="134759" y="254342"/>
                  </a:lnTo>
                  <a:lnTo>
                    <a:pt x="13398" y="369417"/>
                  </a:lnTo>
                  <a:lnTo>
                    <a:pt x="13398" y="413397"/>
                  </a:lnTo>
                  <a:lnTo>
                    <a:pt x="234962" y="413397"/>
                  </a:lnTo>
                  <a:lnTo>
                    <a:pt x="234962" y="358101"/>
                  </a:lnTo>
                  <a:close/>
                </a:path>
                <a:path w="5241290" h="418464">
                  <a:moveTo>
                    <a:pt x="513448" y="266801"/>
                  </a:moveTo>
                  <a:lnTo>
                    <a:pt x="509358" y="222821"/>
                  </a:lnTo>
                  <a:lnTo>
                    <a:pt x="497090" y="185521"/>
                  </a:lnTo>
                  <a:lnTo>
                    <a:pt x="490080" y="172567"/>
                  </a:lnTo>
                  <a:lnTo>
                    <a:pt x="488365" y="169392"/>
                  </a:lnTo>
                  <a:lnTo>
                    <a:pt x="478053" y="155282"/>
                  </a:lnTo>
                  <a:lnTo>
                    <a:pt x="466166" y="143217"/>
                  </a:lnTo>
                  <a:lnTo>
                    <a:pt x="452716" y="133184"/>
                  </a:lnTo>
                  <a:lnTo>
                    <a:pt x="445173" y="129159"/>
                  </a:lnTo>
                  <a:lnTo>
                    <a:pt x="445173" y="266801"/>
                  </a:lnTo>
                  <a:lnTo>
                    <a:pt x="444207" y="289306"/>
                  </a:lnTo>
                  <a:lnTo>
                    <a:pt x="429679" y="337997"/>
                  </a:lnTo>
                  <a:lnTo>
                    <a:pt x="387794" y="361035"/>
                  </a:lnTo>
                  <a:lnTo>
                    <a:pt x="375285" y="359600"/>
                  </a:lnTo>
                  <a:lnTo>
                    <a:pt x="339305" y="324916"/>
                  </a:lnTo>
                  <a:lnTo>
                    <a:pt x="330835" y="266801"/>
                  </a:lnTo>
                  <a:lnTo>
                    <a:pt x="331774" y="244284"/>
                  </a:lnTo>
                  <a:lnTo>
                    <a:pt x="345909" y="195592"/>
                  </a:lnTo>
                  <a:lnTo>
                    <a:pt x="387794" y="172567"/>
                  </a:lnTo>
                  <a:lnTo>
                    <a:pt x="400456" y="174002"/>
                  </a:lnTo>
                  <a:lnTo>
                    <a:pt x="436460" y="208686"/>
                  </a:lnTo>
                  <a:lnTo>
                    <a:pt x="445173" y="266801"/>
                  </a:lnTo>
                  <a:lnTo>
                    <a:pt x="445173" y="129159"/>
                  </a:lnTo>
                  <a:lnTo>
                    <a:pt x="437972" y="125310"/>
                  </a:lnTo>
                  <a:lnTo>
                    <a:pt x="422236" y="119684"/>
                  </a:lnTo>
                  <a:lnTo>
                    <a:pt x="405511" y="116306"/>
                  </a:lnTo>
                  <a:lnTo>
                    <a:pt x="387794" y="115176"/>
                  </a:lnTo>
                  <a:lnTo>
                    <a:pt x="370065" y="116306"/>
                  </a:lnTo>
                  <a:lnTo>
                    <a:pt x="322872" y="133184"/>
                  </a:lnTo>
                  <a:lnTo>
                    <a:pt x="286981" y="169392"/>
                  </a:lnTo>
                  <a:lnTo>
                    <a:pt x="266115" y="222821"/>
                  </a:lnTo>
                  <a:lnTo>
                    <a:pt x="262140" y="266801"/>
                  </a:lnTo>
                  <a:lnTo>
                    <a:pt x="263131" y="289648"/>
                  </a:lnTo>
                  <a:lnTo>
                    <a:pt x="271094" y="330492"/>
                  </a:lnTo>
                  <a:lnTo>
                    <a:pt x="297434" y="378421"/>
                  </a:lnTo>
                  <a:lnTo>
                    <a:pt x="337616" y="408292"/>
                  </a:lnTo>
                  <a:lnTo>
                    <a:pt x="387794" y="418414"/>
                  </a:lnTo>
                  <a:lnTo>
                    <a:pt x="405511" y="417296"/>
                  </a:lnTo>
                  <a:lnTo>
                    <a:pt x="452716" y="400405"/>
                  </a:lnTo>
                  <a:lnTo>
                    <a:pt x="488365" y="364439"/>
                  </a:lnTo>
                  <a:lnTo>
                    <a:pt x="509358" y="310883"/>
                  </a:lnTo>
                  <a:lnTo>
                    <a:pt x="512419" y="289648"/>
                  </a:lnTo>
                  <a:lnTo>
                    <a:pt x="513448" y="266801"/>
                  </a:lnTo>
                  <a:close/>
                </a:path>
                <a:path w="5241290" h="418464">
                  <a:moveTo>
                    <a:pt x="763003" y="358101"/>
                  </a:moveTo>
                  <a:lnTo>
                    <a:pt x="636943" y="358101"/>
                  </a:lnTo>
                  <a:lnTo>
                    <a:pt x="704367" y="294436"/>
                  </a:lnTo>
                  <a:lnTo>
                    <a:pt x="717638" y="281406"/>
                  </a:lnTo>
                  <a:lnTo>
                    <a:pt x="743318" y="246697"/>
                  </a:lnTo>
                  <a:lnTo>
                    <a:pt x="753376" y="201879"/>
                  </a:lnTo>
                  <a:lnTo>
                    <a:pt x="752513" y="189128"/>
                  </a:lnTo>
                  <a:lnTo>
                    <a:pt x="749922" y="177279"/>
                  </a:lnTo>
                  <a:lnTo>
                    <a:pt x="747903" y="172148"/>
                  </a:lnTo>
                  <a:lnTo>
                    <a:pt x="745604" y="166306"/>
                  </a:lnTo>
                  <a:lnTo>
                    <a:pt x="713092" y="131876"/>
                  </a:lnTo>
                  <a:lnTo>
                    <a:pt x="675055" y="117906"/>
                  </a:lnTo>
                  <a:lnTo>
                    <a:pt x="644474" y="115176"/>
                  </a:lnTo>
                  <a:lnTo>
                    <a:pt x="625551" y="116103"/>
                  </a:lnTo>
                  <a:lnTo>
                    <a:pt x="575373" y="129844"/>
                  </a:lnTo>
                  <a:lnTo>
                    <a:pt x="537438" y="157556"/>
                  </a:lnTo>
                  <a:lnTo>
                    <a:pt x="528040" y="169633"/>
                  </a:lnTo>
                  <a:lnTo>
                    <a:pt x="577469" y="201460"/>
                  </a:lnTo>
                  <a:lnTo>
                    <a:pt x="583018" y="194602"/>
                  </a:lnTo>
                  <a:lnTo>
                    <a:pt x="589191" y="188683"/>
                  </a:lnTo>
                  <a:lnTo>
                    <a:pt x="628802" y="172618"/>
                  </a:lnTo>
                  <a:lnTo>
                    <a:pt x="638200" y="172148"/>
                  </a:lnTo>
                  <a:lnTo>
                    <a:pt x="649008" y="172745"/>
                  </a:lnTo>
                  <a:lnTo>
                    <a:pt x="682066" y="193090"/>
                  </a:lnTo>
                  <a:lnTo>
                    <a:pt x="685101" y="208584"/>
                  </a:lnTo>
                  <a:lnTo>
                    <a:pt x="684707" y="214680"/>
                  </a:lnTo>
                  <a:lnTo>
                    <a:pt x="662800" y="254342"/>
                  </a:lnTo>
                  <a:lnTo>
                    <a:pt x="541439" y="369417"/>
                  </a:lnTo>
                  <a:lnTo>
                    <a:pt x="541439" y="413397"/>
                  </a:lnTo>
                  <a:lnTo>
                    <a:pt x="763003" y="413397"/>
                  </a:lnTo>
                  <a:lnTo>
                    <a:pt x="763003" y="358101"/>
                  </a:lnTo>
                  <a:close/>
                </a:path>
                <a:path w="5241290" h="418464">
                  <a:moveTo>
                    <a:pt x="1010056" y="358101"/>
                  </a:moveTo>
                  <a:lnTo>
                    <a:pt x="883983" y="358101"/>
                  </a:lnTo>
                  <a:lnTo>
                    <a:pt x="951420" y="294436"/>
                  </a:lnTo>
                  <a:lnTo>
                    <a:pt x="964692" y="281406"/>
                  </a:lnTo>
                  <a:lnTo>
                    <a:pt x="990371" y="246697"/>
                  </a:lnTo>
                  <a:lnTo>
                    <a:pt x="1000417" y="201879"/>
                  </a:lnTo>
                  <a:lnTo>
                    <a:pt x="999553" y="189128"/>
                  </a:lnTo>
                  <a:lnTo>
                    <a:pt x="996962" y="177279"/>
                  </a:lnTo>
                  <a:lnTo>
                    <a:pt x="994943" y="172148"/>
                  </a:lnTo>
                  <a:lnTo>
                    <a:pt x="992644" y="166306"/>
                  </a:lnTo>
                  <a:lnTo>
                    <a:pt x="960132" y="131876"/>
                  </a:lnTo>
                  <a:lnTo>
                    <a:pt x="922096" y="117906"/>
                  </a:lnTo>
                  <a:lnTo>
                    <a:pt x="891527" y="115176"/>
                  </a:lnTo>
                  <a:lnTo>
                    <a:pt x="872591" y="116103"/>
                  </a:lnTo>
                  <a:lnTo>
                    <a:pt x="822413" y="129844"/>
                  </a:lnTo>
                  <a:lnTo>
                    <a:pt x="784479" y="157556"/>
                  </a:lnTo>
                  <a:lnTo>
                    <a:pt x="775093" y="169633"/>
                  </a:lnTo>
                  <a:lnTo>
                    <a:pt x="824509" y="201460"/>
                  </a:lnTo>
                  <a:lnTo>
                    <a:pt x="830059" y="194602"/>
                  </a:lnTo>
                  <a:lnTo>
                    <a:pt x="836231" y="188683"/>
                  </a:lnTo>
                  <a:lnTo>
                    <a:pt x="875842" y="172618"/>
                  </a:lnTo>
                  <a:lnTo>
                    <a:pt x="885240" y="172148"/>
                  </a:lnTo>
                  <a:lnTo>
                    <a:pt x="896048" y="172745"/>
                  </a:lnTo>
                  <a:lnTo>
                    <a:pt x="929119" y="193090"/>
                  </a:lnTo>
                  <a:lnTo>
                    <a:pt x="932154" y="208584"/>
                  </a:lnTo>
                  <a:lnTo>
                    <a:pt x="931760" y="214680"/>
                  </a:lnTo>
                  <a:lnTo>
                    <a:pt x="909853" y="254342"/>
                  </a:lnTo>
                  <a:lnTo>
                    <a:pt x="788492" y="369417"/>
                  </a:lnTo>
                  <a:lnTo>
                    <a:pt x="788492" y="413397"/>
                  </a:lnTo>
                  <a:lnTo>
                    <a:pt x="1010056" y="413397"/>
                  </a:lnTo>
                  <a:lnTo>
                    <a:pt x="1010056" y="358101"/>
                  </a:lnTo>
                  <a:close/>
                </a:path>
                <a:path w="5241290" h="418464">
                  <a:moveTo>
                    <a:pt x="1352257" y="188061"/>
                  </a:moveTo>
                  <a:lnTo>
                    <a:pt x="1171740" y="188061"/>
                  </a:lnTo>
                  <a:lnTo>
                    <a:pt x="1171740" y="413397"/>
                  </a:lnTo>
                  <a:lnTo>
                    <a:pt x="1236662" y="413397"/>
                  </a:lnTo>
                  <a:lnTo>
                    <a:pt x="1236662" y="241668"/>
                  </a:lnTo>
                  <a:lnTo>
                    <a:pt x="1352257" y="241668"/>
                  </a:lnTo>
                  <a:lnTo>
                    <a:pt x="1352257" y="188061"/>
                  </a:lnTo>
                  <a:close/>
                </a:path>
                <a:path w="5241290" h="418464">
                  <a:moveTo>
                    <a:pt x="1428889" y="375691"/>
                  </a:moveTo>
                  <a:lnTo>
                    <a:pt x="1410957" y="341845"/>
                  </a:lnTo>
                  <a:lnTo>
                    <a:pt x="1388262" y="335483"/>
                  </a:lnTo>
                  <a:lnTo>
                    <a:pt x="1380007" y="336194"/>
                  </a:lnTo>
                  <a:lnTo>
                    <a:pt x="1348359" y="367131"/>
                  </a:lnTo>
                  <a:lnTo>
                    <a:pt x="1347635" y="375691"/>
                  </a:lnTo>
                  <a:lnTo>
                    <a:pt x="1348359" y="384124"/>
                  </a:lnTo>
                  <a:lnTo>
                    <a:pt x="1372438" y="413816"/>
                  </a:lnTo>
                  <a:lnTo>
                    <a:pt x="1388262" y="416737"/>
                  </a:lnTo>
                  <a:lnTo>
                    <a:pt x="1396504" y="416013"/>
                  </a:lnTo>
                  <a:lnTo>
                    <a:pt x="1425956" y="391820"/>
                  </a:lnTo>
                  <a:lnTo>
                    <a:pt x="1428889" y="375691"/>
                  </a:lnTo>
                  <a:close/>
                </a:path>
                <a:path w="5241290" h="418464">
                  <a:moveTo>
                    <a:pt x="4046359" y="242925"/>
                  </a:moveTo>
                  <a:lnTo>
                    <a:pt x="3920299" y="242925"/>
                  </a:lnTo>
                  <a:lnTo>
                    <a:pt x="3987723" y="179260"/>
                  </a:lnTo>
                  <a:lnTo>
                    <a:pt x="4000995" y="166230"/>
                  </a:lnTo>
                  <a:lnTo>
                    <a:pt x="4026674" y="131521"/>
                  </a:lnTo>
                  <a:lnTo>
                    <a:pt x="4036733" y="86702"/>
                  </a:lnTo>
                  <a:lnTo>
                    <a:pt x="4035869" y="73952"/>
                  </a:lnTo>
                  <a:lnTo>
                    <a:pt x="4015448" y="31724"/>
                  </a:lnTo>
                  <a:lnTo>
                    <a:pt x="3972128" y="6121"/>
                  </a:lnTo>
                  <a:lnTo>
                    <a:pt x="3927830" y="0"/>
                  </a:lnTo>
                  <a:lnTo>
                    <a:pt x="3908907" y="914"/>
                  </a:lnTo>
                  <a:lnTo>
                    <a:pt x="3858730" y="14655"/>
                  </a:lnTo>
                  <a:lnTo>
                    <a:pt x="3820795" y="42379"/>
                  </a:lnTo>
                  <a:lnTo>
                    <a:pt x="3811397" y="54444"/>
                  </a:lnTo>
                  <a:lnTo>
                    <a:pt x="3860825" y="86283"/>
                  </a:lnTo>
                  <a:lnTo>
                    <a:pt x="3866375" y="79425"/>
                  </a:lnTo>
                  <a:lnTo>
                    <a:pt x="3872547" y="73507"/>
                  </a:lnTo>
                  <a:lnTo>
                    <a:pt x="3912158" y="57429"/>
                  </a:lnTo>
                  <a:lnTo>
                    <a:pt x="3921556" y="56959"/>
                  </a:lnTo>
                  <a:lnTo>
                    <a:pt x="3932364" y="57569"/>
                  </a:lnTo>
                  <a:lnTo>
                    <a:pt x="3965422" y="77901"/>
                  </a:lnTo>
                  <a:lnTo>
                    <a:pt x="3968458" y="93395"/>
                  </a:lnTo>
                  <a:lnTo>
                    <a:pt x="3968064" y="99504"/>
                  </a:lnTo>
                  <a:lnTo>
                    <a:pt x="3946156" y="139153"/>
                  </a:lnTo>
                  <a:lnTo>
                    <a:pt x="3824808" y="254228"/>
                  </a:lnTo>
                  <a:lnTo>
                    <a:pt x="3824808" y="298208"/>
                  </a:lnTo>
                  <a:lnTo>
                    <a:pt x="4046359" y="298208"/>
                  </a:lnTo>
                  <a:lnTo>
                    <a:pt x="4046359" y="242925"/>
                  </a:lnTo>
                  <a:close/>
                </a:path>
                <a:path w="5241290" h="418464">
                  <a:moveTo>
                    <a:pt x="4324845" y="151625"/>
                  </a:moveTo>
                  <a:lnTo>
                    <a:pt x="4320756" y="107645"/>
                  </a:lnTo>
                  <a:lnTo>
                    <a:pt x="4308500" y="70345"/>
                  </a:lnTo>
                  <a:lnTo>
                    <a:pt x="4277576" y="28041"/>
                  </a:lnTo>
                  <a:lnTo>
                    <a:pt x="4256570" y="13982"/>
                  </a:lnTo>
                  <a:lnTo>
                    <a:pt x="4256570" y="151625"/>
                  </a:lnTo>
                  <a:lnTo>
                    <a:pt x="4255605" y="174129"/>
                  </a:lnTo>
                  <a:lnTo>
                    <a:pt x="4241076" y="222821"/>
                  </a:lnTo>
                  <a:lnTo>
                    <a:pt x="4199191" y="245859"/>
                  </a:lnTo>
                  <a:lnTo>
                    <a:pt x="4186682" y="244424"/>
                  </a:lnTo>
                  <a:lnTo>
                    <a:pt x="4150715" y="209727"/>
                  </a:lnTo>
                  <a:lnTo>
                    <a:pt x="4142232" y="151625"/>
                  </a:lnTo>
                  <a:lnTo>
                    <a:pt x="4143171" y="129108"/>
                  </a:lnTo>
                  <a:lnTo>
                    <a:pt x="4157307" y="80416"/>
                  </a:lnTo>
                  <a:lnTo>
                    <a:pt x="4199191" y="57378"/>
                  </a:lnTo>
                  <a:lnTo>
                    <a:pt x="4211866" y="58826"/>
                  </a:lnTo>
                  <a:lnTo>
                    <a:pt x="4247858" y="93510"/>
                  </a:lnTo>
                  <a:lnTo>
                    <a:pt x="4256570" y="151625"/>
                  </a:lnTo>
                  <a:lnTo>
                    <a:pt x="4256570" y="13982"/>
                  </a:lnTo>
                  <a:lnTo>
                    <a:pt x="4249382" y="10134"/>
                  </a:lnTo>
                  <a:lnTo>
                    <a:pt x="4233646" y="4508"/>
                  </a:lnTo>
                  <a:lnTo>
                    <a:pt x="4216920" y="1130"/>
                  </a:lnTo>
                  <a:lnTo>
                    <a:pt x="4199191" y="0"/>
                  </a:lnTo>
                  <a:lnTo>
                    <a:pt x="4181475" y="1130"/>
                  </a:lnTo>
                  <a:lnTo>
                    <a:pt x="4134269" y="18008"/>
                  </a:lnTo>
                  <a:lnTo>
                    <a:pt x="4098391" y="54216"/>
                  </a:lnTo>
                  <a:lnTo>
                    <a:pt x="4077525" y="107645"/>
                  </a:lnTo>
                  <a:lnTo>
                    <a:pt x="4073537" y="151625"/>
                  </a:lnTo>
                  <a:lnTo>
                    <a:pt x="4074541" y="174472"/>
                  </a:lnTo>
                  <a:lnTo>
                    <a:pt x="4082491" y="215303"/>
                  </a:lnTo>
                  <a:lnTo>
                    <a:pt x="4108831" y="263245"/>
                  </a:lnTo>
                  <a:lnTo>
                    <a:pt x="4149013" y="293103"/>
                  </a:lnTo>
                  <a:lnTo>
                    <a:pt x="4199191" y="303237"/>
                  </a:lnTo>
                  <a:lnTo>
                    <a:pt x="4216920" y="302107"/>
                  </a:lnTo>
                  <a:lnTo>
                    <a:pt x="4264114" y="285229"/>
                  </a:lnTo>
                  <a:lnTo>
                    <a:pt x="4299763" y="249262"/>
                  </a:lnTo>
                  <a:lnTo>
                    <a:pt x="4320756" y="195707"/>
                  </a:lnTo>
                  <a:lnTo>
                    <a:pt x="4323829" y="174472"/>
                  </a:lnTo>
                  <a:lnTo>
                    <a:pt x="4324845" y="151625"/>
                  </a:lnTo>
                  <a:close/>
                </a:path>
                <a:path w="5241290" h="418464">
                  <a:moveTo>
                    <a:pt x="4574413" y="242925"/>
                  </a:moveTo>
                  <a:lnTo>
                    <a:pt x="4448340" y="242925"/>
                  </a:lnTo>
                  <a:lnTo>
                    <a:pt x="4515777" y="179260"/>
                  </a:lnTo>
                  <a:lnTo>
                    <a:pt x="4529048" y="166230"/>
                  </a:lnTo>
                  <a:lnTo>
                    <a:pt x="4554728" y="131521"/>
                  </a:lnTo>
                  <a:lnTo>
                    <a:pt x="4564773" y="86702"/>
                  </a:lnTo>
                  <a:lnTo>
                    <a:pt x="4563910" y="73952"/>
                  </a:lnTo>
                  <a:lnTo>
                    <a:pt x="4543488" y="31724"/>
                  </a:lnTo>
                  <a:lnTo>
                    <a:pt x="4500169" y="6121"/>
                  </a:lnTo>
                  <a:lnTo>
                    <a:pt x="4455884" y="0"/>
                  </a:lnTo>
                  <a:lnTo>
                    <a:pt x="4436948" y="914"/>
                  </a:lnTo>
                  <a:lnTo>
                    <a:pt x="4386770" y="14655"/>
                  </a:lnTo>
                  <a:lnTo>
                    <a:pt x="4348835" y="42379"/>
                  </a:lnTo>
                  <a:lnTo>
                    <a:pt x="4339437" y="54444"/>
                  </a:lnTo>
                  <a:lnTo>
                    <a:pt x="4388866" y="86283"/>
                  </a:lnTo>
                  <a:lnTo>
                    <a:pt x="4394416" y="79425"/>
                  </a:lnTo>
                  <a:lnTo>
                    <a:pt x="4400588" y="73507"/>
                  </a:lnTo>
                  <a:lnTo>
                    <a:pt x="4440199" y="57429"/>
                  </a:lnTo>
                  <a:lnTo>
                    <a:pt x="4449597" y="56959"/>
                  </a:lnTo>
                  <a:lnTo>
                    <a:pt x="4460405" y="57569"/>
                  </a:lnTo>
                  <a:lnTo>
                    <a:pt x="4493463" y="77901"/>
                  </a:lnTo>
                  <a:lnTo>
                    <a:pt x="4496511" y="93395"/>
                  </a:lnTo>
                  <a:lnTo>
                    <a:pt x="4496117" y="99504"/>
                  </a:lnTo>
                  <a:lnTo>
                    <a:pt x="4474197" y="139153"/>
                  </a:lnTo>
                  <a:lnTo>
                    <a:pt x="4352849" y="254228"/>
                  </a:lnTo>
                  <a:lnTo>
                    <a:pt x="4352849" y="298208"/>
                  </a:lnTo>
                  <a:lnTo>
                    <a:pt x="4574413" y="298208"/>
                  </a:lnTo>
                  <a:lnTo>
                    <a:pt x="4574413" y="242925"/>
                  </a:lnTo>
                  <a:close/>
                </a:path>
                <a:path w="5241290" h="418464">
                  <a:moveTo>
                    <a:pt x="4818939" y="208584"/>
                  </a:moveTo>
                  <a:lnTo>
                    <a:pt x="4807394" y="165074"/>
                  </a:lnTo>
                  <a:lnTo>
                    <a:pt x="4773396" y="134759"/>
                  </a:lnTo>
                  <a:lnTo>
                    <a:pt x="4739360" y="124396"/>
                  </a:lnTo>
                  <a:lnTo>
                    <a:pt x="4805540" y="49009"/>
                  </a:lnTo>
                  <a:lnTo>
                    <a:pt x="4805540" y="5029"/>
                  </a:lnTo>
                  <a:lnTo>
                    <a:pt x="4600308" y="5029"/>
                  </a:lnTo>
                  <a:lnTo>
                    <a:pt x="4600308" y="59474"/>
                  </a:lnTo>
                  <a:lnTo>
                    <a:pt x="4725124" y="59474"/>
                  </a:lnTo>
                  <a:lnTo>
                    <a:pt x="4664811" y="127749"/>
                  </a:lnTo>
                  <a:lnTo>
                    <a:pt x="4664811" y="172567"/>
                  </a:lnTo>
                  <a:lnTo>
                    <a:pt x="4695799" y="172567"/>
                  </a:lnTo>
                  <a:lnTo>
                    <a:pt x="4719815" y="174815"/>
                  </a:lnTo>
                  <a:lnTo>
                    <a:pt x="4736960" y="181571"/>
                  </a:lnTo>
                  <a:lnTo>
                    <a:pt x="4747247" y="192824"/>
                  </a:lnTo>
                  <a:lnTo>
                    <a:pt x="4750676" y="208584"/>
                  </a:lnTo>
                  <a:lnTo>
                    <a:pt x="4749762" y="217093"/>
                  </a:lnTo>
                  <a:lnTo>
                    <a:pt x="4718634" y="243865"/>
                  </a:lnTo>
                  <a:lnTo>
                    <a:pt x="4695799" y="246278"/>
                  </a:lnTo>
                  <a:lnTo>
                    <a:pt x="4684344" y="245859"/>
                  </a:lnTo>
                  <a:lnTo>
                    <a:pt x="4639996" y="235673"/>
                  </a:lnTo>
                  <a:lnTo>
                    <a:pt x="4612043" y="219887"/>
                  </a:lnTo>
                  <a:lnTo>
                    <a:pt x="4585652" y="271830"/>
                  </a:lnTo>
                  <a:lnTo>
                    <a:pt x="4622012" y="290677"/>
                  </a:lnTo>
                  <a:lnTo>
                    <a:pt x="4666691" y="301244"/>
                  </a:lnTo>
                  <a:lnTo>
                    <a:pt x="4697476" y="303237"/>
                  </a:lnTo>
                  <a:lnTo>
                    <a:pt x="4716589" y="302425"/>
                  </a:lnTo>
                  <a:lnTo>
                    <a:pt x="4764494" y="290258"/>
                  </a:lnTo>
                  <a:lnTo>
                    <a:pt x="4797945" y="266065"/>
                  </a:lnTo>
                  <a:lnTo>
                    <a:pt x="4818100" y="221119"/>
                  </a:lnTo>
                  <a:lnTo>
                    <a:pt x="4818939" y="208584"/>
                  </a:lnTo>
                  <a:close/>
                </a:path>
                <a:path w="5241290" h="418464">
                  <a:moveTo>
                    <a:pt x="5164480" y="72872"/>
                  </a:moveTo>
                  <a:lnTo>
                    <a:pt x="4983962" y="72872"/>
                  </a:lnTo>
                  <a:lnTo>
                    <a:pt x="4983962" y="298208"/>
                  </a:lnTo>
                  <a:lnTo>
                    <a:pt x="5048885" y="298208"/>
                  </a:lnTo>
                  <a:lnTo>
                    <a:pt x="5048885" y="126492"/>
                  </a:lnTo>
                  <a:lnTo>
                    <a:pt x="5164480" y="126492"/>
                  </a:lnTo>
                  <a:lnTo>
                    <a:pt x="5164480" y="72872"/>
                  </a:lnTo>
                  <a:close/>
                </a:path>
                <a:path w="5241290" h="418464">
                  <a:moveTo>
                    <a:pt x="5241099" y="260515"/>
                  </a:moveTo>
                  <a:lnTo>
                    <a:pt x="5223167" y="226669"/>
                  </a:lnTo>
                  <a:lnTo>
                    <a:pt x="5200472" y="220306"/>
                  </a:lnTo>
                  <a:lnTo>
                    <a:pt x="5192230" y="221018"/>
                  </a:lnTo>
                  <a:lnTo>
                    <a:pt x="5160581" y="251955"/>
                  </a:lnTo>
                  <a:lnTo>
                    <a:pt x="5159845" y="260515"/>
                  </a:lnTo>
                  <a:lnTo>
                    <a:pt x="5160581" y="268947"/>
                  </a:lnTo>
                  <a:lnTo>
                    <a:pt x="5184673" y="298627"/>
                  </a:lnTo>
                  <a:lnTo>
                    <a:pt x="5200472" y="301561"/>
                  </a:lnTo>
                  <a:lnTo>
                    <a:pt x="5208727" y="300824"/>
                  </a:lnTo>
                  <a:lnTo>
                    <a:pt x="5238178" y="276644"/>
                  </a:lnTo>
                  <a:lnTo>
                    <a:pt x="5241099" y="260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8556"/>
            <a:chOff x="0" y="0"/>
            <a:chExt cx="20104099" cy="11308556"/>
          </a:xfrm>
        </p:grpSpPr>
        <p:sp>
          <p:nvSpPr>
            <p:cNvPr id="3" name="object 3"/>
            <p:cNvSpPr/>
            <p:nvPr/>
          </p:nvSpPr>
          <p:spPr>
            <a:xfrm>
              <a:off x="7505172" y="4151"/>
              <a:ext cx="12598926" cy="7493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087461" y="0"/>
              <a:ext cx="11016638" cy="11308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89781" y="0"/>
              <a:ext cx="10617477" cy="113085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51788" y="793734"/>
              <a:ext cx="10045861" cy="23865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2780" y="4082933"/>
              <a:ext cx="8305108" cy="319867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4378" y="5448018"/>
              <a:ext cx="323858" cy="3238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4378" y="5987928"/>
              <a:ext cx="323858" cy="3238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4378" y="6531430"/>
              <a:ext cx="323858" cy="3238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4378" y="7038702"/>
              <a:ext cx="323858" cy="3238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18114" y="2877068"/>
              <a:ext cx="91268" cy="921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333712" y="2877068"/>
              <a:ext cx="80424" cy="921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37684" y="2875260"/>
              <a:ext cx="279400" cy="95885"/>
            </a:xfrm>
            <a:custGeom>
              <a:avLst/>
              <a:gdLst/>
              <a:ahLst/>
              <a:cxnLst/>
              <a:rect l="l" t="t" r="r" b="b"/>
              <a:pathLst>
                <a:path w="279400" h="95885">
                  <a:moveTo>
                    <a:pt x="78613" y="1231"/>
                  </a:moveTo>
                  <a:lnTo>
                    <a:pt x="64160" y="1231"/>
                  </a:lnTo>
                  <a:lnTo>
                    <a:pt x="64160" y="38061"/>
                  </a:lnTo>
                  <a:lnTo>
                    <a:pt x="14452" y="38061"/>
                  </a:lnTo>
                  <a:lnTo>
                    <a:pt x="14452" y="1231"/>
                  </a:lnTo>
                  <a:lnTo>
                    <a:pt x="0" y="1231"/>
                  </a:lnTo>
                  <a:lnTo>
                    <a:pt x="0" y="38061"/>
                  </a:lnTo>
                  <a:lnTo>
                    <a:pt x="0" y="52031"/>
                  </a:lnTo>
                  <a:lnTo>
                    <a:pt x="0" y="93941"/>
                  </a:lnTo>
                  <a:lnTo>
                    <a:pt x="14452" y="93941"/>
                  </a:lnTo>
                  <a:lnTo>
                    <a:pt x="14452" y="52031"/>
                  </a:lnTo>
                  <a:lnTo>
                    <a:pt x="64160" y="52031"/>
                  </a:lnTo>
                  <a:lnTo>
                    <a:pt x="64160" y="93941"/>
                  </a:lnTo>
                  <a:lnTo>
                    <a:pt x="78613" y="93941"/>
                  </a:lnTo>
                  <a:lnTo>
                    <a:pt x="78613" y="52031"/>
                  </a:lnTo>
                  <a:lnTo>
                    <a:pt x="78613" y="38061"/>
                  </a:lnTo>
                  <a:lnTo>
                    <a:pt x="78613" y="1231"/>
                  </a:lnTo>
                  <a:close/>
                </a:path>
                <a:path w="279400" h="95885">
                  <a:moveTo>
                    <a:pt x="182511" y="1816"/>
                  </a:moveTo>
                  <a:lnTo>
                    <a:pt x="168960" y="1816"/>
                  </a:lnTo>
                  <a:lnTo>
                    <a:pt x="116547" y="69557"/>
                  </a:lnTo>
                  <a:lnTo>
                    <a:pt x="116547" y="1816"/>
                  </a:lnTo>
                  <a:lnTo>
                    <a:pt x="102095" y="1816"/>
                  </a:lnTo>
                  <a:lnTo>
                    <a:pt x="102095" y="93941"/>
                  </a:lnTo>
                  <a:lnTo>
                    <a:pt x="114744" y="93941"/>
                  </a:lnTo>
                  <a:lnTo>
                    <a:pt x="168059" y="25298"/>
                  </a:lnTo>
                  <a:lnTo>
                    <a:pt x="168059" y="93941"/>
                  </a:lnTo>
                  <a:lnTo>
                    <a:pt x="182511" y="93941"/>
                  </a:lnTo>
                  <a:lnTo>
                    <a:pt x="182511" y="1816"/>
                  </a:lnTo>
                  <a:close/>
                </a:path>
                <a:path w="279400" h="95885">
                  <a:moveTo>
                    <a:pt x="279171" y="74066"/>
                  </a:moveTo>
                  <a:lnTo>
                    <a:pt x="273405" y="77622"/>
                  </a:lnTo>
                  <a:lnTo>
                    <a:pt x="266979" y="80162"/>
                  </a:lnTo>
                  <a:lnTo>
                    <a:pt x="259854" y="81686"/>
                  </a:lnTo>
                  <a:lnTo>
                    <a:pt x="252056" y="82194"/>
                  </a:lnTo>
                  <a:lnTo>
                    <a:pt x="244805" y="81534"/>
                  </a:lnTo>
                  <a:lnTo>
                    <a:pt x="216814" y="47879"/>
                  </a:lnTo>
                  <a:lnTo>
                    <a:pt x="217487" y="40754"/>
                  </a:lnTo>
                  <a:lnTo>
                    <a:pt x="244932" y="14084"/>
                  </a:lnTo>
                  <a:lnTo>
                    <a:pt x="252056" y="13550"/>
                  </a:lnTo>
                  <a:lnTo>
                    <a:pt x="259207" y="14046"/>
                  </a:lnTo>
                  <a:lnTo>
                    <a:pt x="265849" y="15468"/>
                  </a:lnTo>
                  <a:lnTo>
                    <a:pt x="272135" y="17741"/>
                  </a:lnTo>
                  <a:lnTo>
                    <a:pt x="278269" y="20777"/>
                  </a:lnTo>
                  <a:lnTo>
                    <a:pt x="278269" y="6324"/>
                  </a:lnTo>
                  <a:lnTo>
                    <a:pt x="272135" y="3429"/>
                  </a:lnTo>
                  <a:lnTo>
                    <a:pt x="265849" y="1473"/>
                  </a:lnTo>
                  <a:lnTo>
                    <a:pt x="259207" y="355"/>
                  </a:lnTo>
                  <a:lnTo>
                    <a:pt x="252056" y="0"/>
                  </a:lnTo>
                  <a:lnTo>
                    <a:pt x="241719" y="850"/>
                  </a:lnTo>
                  <a:lnTo>
                    <a:pt x="204965" y="28676"/>
                  </a:lnTo>
                  <a:lnTo>
                    <a:pt x="201460" y="47879"/>
                  </a:lnTo>
                  <a:lnTo>
                    <a:pt x="202323" y="57683"/>
                  </a:lnTo>
                  <a:lnTo>
                    <a:pt x="232295" y="92354"/>
                  </a:lnTo>
                  <a:lnTo>
                    <a:pt x="252056" y="95745"/>
                  </a:lnTo>
                  <a:lnTo>
                    <a:pt x="259854" y="95250"/>
                  </a:lnTo>
                  <a:lnTo>
                    <a:pt x="266979" y="93827"/>
                  </a:lnTo>
                  <a:lnTo>
                    <a:pt x="273405" y="91554"/>
                  </a:lnTo>
                  <a:lnTo>
                    <a:pt x="279171" y="88519"/>
                  </a:lnTo>
                  <a:lnTo>
                    <a:pt x="279171" y="74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078013" y="2874355"/>
              <a:ext cx="1979859" cy="4344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294017" y="942380"/>
              <a:ext cx="1546111" cy="17242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7968343"/>
              <a:ext cx="8261528" cy="29004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1173" y="1147796"/>
            <a:ext cx="12781178" cy="758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6460" y="3573049"/>
            <a:ext cx="999490" cy="154305"/>
          </a:xfrm>
          <a:custGeom>
            <a:avLst/>
            <a:gdLst/>
            <a:ahLst/>
            <a:cxnLst/>
            <a:rect l="l" t="t" r="r" b="b"/>
            <a:pathLst>
              <a:path w="999489" h="154304">
                <a:moveTo>
                  <a:pt x="37160" y="0"/>
                </a:moveTo>
                <a:lnTo>
                  <a:pt x="0" y="0"/>
                </a:lnTo>
                <a:lnTo>
                  <a:pt x="0" y="152768"/>
                </a:lnTo>
                <a:lnTo>
                  <a:pt x="37160" y="152768"/>
                </a:lnTo>
                <a:lnTo>
                  <a:pt x="37160" y="0"/>
                </a:lnTo>
                <a:close/>
              </a:path>
              <a:path w="999489" h="154304">
                <a:moveTo>
                  <a:pt x="101206" y="0"/>
                </a:moveTo>
                <a:lnTo>
                  <a:pt x="64058" y="0"/>
                </a:lnTo>
                <a:lnTo>
                  <a:pt x="64058" y="152768"/>
                </a:lnTo>
                <a:lnTo>
                  <a:pt x="101206" y="152768"/>
                </a:lnTo>
                <a:lnTo>
                  <a:pt x="101206" y="0"/>
                </a:lnTo>
                <a:close/>
              </a:path>
              <a:path w="999489" h="154304">
                <a:moveTo>
                  <a:pt x="165252" y="0"/>
                </a:moveTo>
                <a:lnTo>
                  <a:pt x="128104" y="0"/>
                </a:lnTo>
                <a:lnTo>
                  <a:pt x="128104" y="152768"/>
                </a:lnTo>
                <a:lnTo>
                  <a:pt x="165252" y="152768"/>
                </a:lnTo>
                <a:lnTo>
                  <a:pt x="165252" y="0"/>
                </a:lnTo>
                <a:close/>
              </a:path>
              <a:path w="999489" h="154304">
                <a:moveTo>
                  <a:pt x="230581" y="0"/>
                </a:moveTo>
                <a:lnTo>
                  <a:pt x="193433" y="0"/>
                </a:lnTo>
                <a:lnTo>
                  <a:pt x="193433" y="152768"/>
                </a:lnTo>
                <a:lnTo>
                  <a:pt x="230581" y="152768"/>
                </a:lnTo>
                <a:lnTo>
                  <a:pt x="230581" y="0"/>
                </a:lnTo>
                <a:close/>
              </a:path>
              <a:path w="999489" h="154304">
                <a:moveTo>
                  <a:pt x="294640" y="0"/>
                </a:moveTo>
                <a:lnTo>
                  <a:pt x="254927" y="0"/>
                </a:lnTo>
                <a:lnTo>
                  <a:pt x="254927" y="154051"/>
                </a:lnTo>
                <a:lnTo>
                  <a:pt x="294640" y="154051"/>
                </a:lnTo>
                <a:lnTo>
                  <a:pt x="294640" y="0"/>
                </a:lnTo>
                <a:close/>
              </a:path>
              <a:path w="999489" h="154304">
                <a:moveTo>
                  <a:pt x="358698" y="0"/>
                </a:moveTo>
                <a:lnTo>
                  <a:pt x="318985" y="0"/>
                </a:lnTo>
                <a:lnTo>
                  <a:pt x="318985" y="154051"/>
                </a:lnTo>
                <a:lnTo>
                  <a:pt x="358698" y="154051"/>
                </a:lnTo>
                <a:lnTo>
                  <a:pt x="358698" y="0"/>
                </a:lnTo>
                <a:close/>
              </a:path>
              <a:path w="999489" h="154304">
                <a:moveTo>
                  <a:pt x="421474" y="0"/>
                </a:moveTo>
                <a:lnTo>
                  <a:pt x="384314" y="0"/>
                </a:lnTo>
                <a:lnTo>
                  <a:pt x="384314" y="152768"/>
                </a:lnTo>
                <a:lnTo>
                  <a:pt x="421474" y="152768"/>
                </a:lnTo>
                <a:lnTo>
                  <a:pt x="421474" y="0"/>
                </a:lnTo>
                <a:close/>
              </a:path>
              <a:path w="999489" h="154304">
                <a:moveTo>
                  <a:pt x="485521" y="0"/>
                </a:moveTo>
                <a:lnTo>
                  <a:pt x="448373" y="0"/>
                </a:lnTo>
                <a:lnTo>
                  <a:pt x="448373" y="152768"/>
                </a:lnTo>
                <a:lnTo>
                  <a:pt x="485521" y="152768"/>
                </a:lnTo>
                <a:lnTo>
                  <a:pt x="485521" y="0"/>
                </a:lnTo>
                <a:close/>
              </a:path>
              <a:path w="999489" h="154304">
                <a:moveTo>
                  <a:pt x="549567" y="0"/>
                </a:moveTo>
                <a:lnTo>
                  <a:pt x="512419" y="0"/>
                </a:lnTo>
                <a:lnTo>
                  <a:pt x="512419" y="152768"/>
                </a:lnTo>
                <a:lnTo>
                  <a:pt x="549567" y="152768"/>
                </a:lnTo>
                <a:lnTo>
                  <a:pt x="549567" y="0"/>
                </a:lnTo>
                <a:close/>
              </a:path>
              <a:path w="999489" h="154304">
                <a:moveTo>
                  <a:pt x="614908" y="0"/>
                </a:moveTo>
                <a:lnTo>
                  <a:pt x="577761" y="0"/>
                </a:lnTo>
                <a:lnTo>
                  <a:pt x="577761" y="152768"/>
                </a:lnTo>
                <a:lnTo>
                  <a:pt x="614908" y="152768"/>
                </a:lnTo>
                <a:lnTo>
                  <a:pt x="614908" y="0"/>
                </a:lnTo>
                <a:close/>
              </a:path>
              <a:path w="999489" h="154304">
                <a:moveTo>
                  <a:pt x="678954" y="0"/>
                </a:moveTo>
                <a:lnTo>
                  <a:pt x="639241" y="0"/>
                </a:lnTo>
                <a:lnTo>
                  <a:pt x="639241" y="154051"/>
                </a:lnTo>
                <a:lnTo>
                  <a:pt x="678954" y="154051"/>
                </a:lnTo>
                <a:lnTo>
                  <a:pt x="678954" y="0"/>
                </a:lnTo>
                <a:close/>
              </a:path>
              <a:path w="999489" h="154304">
                <a:moveTo>
                  <a:pt x="743013" y="0"/>
                </a:moveTo>
                <a:lnTo>
                  <a:pt x="703300" y="0"/>
                </a:lnTo>
                <a:lnTo>
                  <a:pt x="703300" y="154051"/>
                </a:lnTo>
                <a:lnTo>
                  <a:pt x="743013" y="154051"/>
                </a:lnTo>
                <a:lnTo>
                  <a:pt x="743013" y="0"/>
                </a:lnTo>
                <a:close/>
              </a:path>
              <a:path w="999489" h="154304">
                <a:moveTo>
                  <a:pt x="805776" y="0"/>
                </a:moveTo>
                <a:lnTo>
                  <a:pt x="768629" y="0"/>
                </a:lnTo>
                <a:lnTo>
                  <a:pt x="768629" y="152768"/>
                </a:lnTo>
                <a:lnTo>
                  <a:pt x="805776" y="152768"/>
                </a:lnTo>
                <a:lnTo>
                  <a:pt x="805776" y="0"/>
                </a:lnTo>
                <a:close/>
              </a:path>
              <a:path w="999489" h="154304">
                <a:moveTo>
                  <a:pt x="869835" y="0"/>
                </a:moveTo>
                <a:lnTo>
                  <a:pt x="832688" y="0"/>
                </a:lnTo>
                <a:lnTo>
                  <a:pt x="832688" y="152768"/>
                </a:lnTo>
                <a:lnTo>
                  <a:pt x="869835" y="152768"/>
                </a:lnTo>
                <a:lnTo>
                  <a:pt x="869835" y="0"/>
                </a:lnTo>
                <a:close/>
              </a:path>
              <a:path w="999489" h="154304">
                <a:moveTo>
                  <a:pt x="933894" y="0"/>
                </a:moveTo>
                <a:lnTo>
                  <a:pt x="896747" y="0"/>
                </a:lnTo>
                <a:lnTo>
                  <a:pt x="896747" y="152768"/>
                </a:lnTo>
                <a:lnTo>
                  <a:pt x="933894" y="152768"/>
                </a:lnTo>
                <a:lnTo>
                  <a:pt x="933894" y="0"/>
                </a:lnTo>
                <a:close/>
              </a:path>
              <a:path w="999489" h="154304">
                <a:moveTo>
                  <a:pt x="999223" y="0"/>
                </a:moveTo>
                <a:lnTo>
                  <a:pt x="962075" y="0"/>
                </a:lnTo>
                <a:lnTo>
                  <a:pt x="962075" y="152768"/>
                </a:lnTo>
                <a:lnTo>
                  <a:pt x="999223" y="152768"/>
                </a:lnTo>
                <a:lnTo>
                  <a:pt x="9992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43928" y="2964241"/>
            <a:ext cx="1691005" cy="801370"/>
            <a:chOff x="1643928" y="2964241"/>
            <a:chExt cx="1691005" cy="801370"/>
          </a:xfrm>
        </p:grpSpPr>
        <p:sp>
          <p:nvSpPr>
            <p:cNvPr id="5" name="object 5"/>
            <p:cNvSpPr/>
            <p:nvPr/>
          </p:nvSpPr>
          <p:spPr>
            <a:xfrm>
              <a:off x="2097422" y="3500507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5">
                  <a:moveTo>
                    <a:pt x="0" y="0"/>
                  </a:moveTo>
                  <a:lnTo>
                    <a:pt x="801943" y="0"/>
                  </a:lnTo>
                </a:path>
              </a:pathLst>
            </a:custGeom>
            <a:ln w="1412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97422" y="3252114"/>
              <a:ext cx="802005" cy="207010"/>
            </a:xfrm>
            <a:custGeom>
              <a:avLst/>
              <a:gdLst/>
              <a:ahLst/>
              <a:cxnLst/>
              <a:rect l="l" t="t" r="r" b="b"/>
              <a:pathLst>
                <a:path w="802005" h="207010">
                  <a:moveTo>
                    <a:pt x="0" y="206674"/>
                  </a:moveTo>
                  <a:lnTo>
                    <a:pt x="801943" y="206674"/>
                  </a:lnTo>
                </a:path>
                <a:path w="802005" h="207010">
                  <a:moveTo>
                    <a:pt x="0" y="154037"/>
                  </a:moveTo>
                  <a:lnTo>
                    <a:pt x="801943" y="154037"/>
                  </a:lnTo>
                </a:path>
                <a:path w="802005" h="207010">
                  <a:moveTo>
                    <a:pt x="0" y="103975"/>
                  </a:moveTo>
                  <a:lnTo>
                    <a:pt x="801943" y="103975"/>
                  </a:lnTo>
                </a:path>
                <a:path w="802005" h="207010">
                  <a:moveTo>
                    <a:pt x="0" y="52626"/>
                  </a:moveTo>
                  <a:lnTo>
                    <a:pt x="801943" y="52626"/>
                  </a:lnTo>
                </a:path>
                <a:path w="802005" h="207010">
                  <a:moveTo>
                    <a:pt x="0" y="0"/>
                  </a:moveTo>
                  <a:lnTo>
                    <a:pt x="801943" y="0"/>
                  </a:lnTo>
                </a:path>
              </a:pathLst>
            </a:custGeom>
            <a:ln w="2824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3928" y="2964241"/>
              <a:ext cx="1691005" cy="801370"/>
            </a:xfrm>
            <a:custGeom>
              <a:avLst/>
              <a:gdLst/>
              <a:ahLst/>
              <a:cxnLst/>
              <a:rect l="l" t="t" r="r" b="b"/>
              <a:pathLst>
                <a:path w="1691004" h="801370">
                  <a:moveTo>
                    <a:pt x="105046" y="533400"/>
                  </a:moveTo>
                  <a:lnTo>
                    <a:pt x="89673" y="533400"/>
                  </a:lnTo>
                  <a:lnTo>
                    <a:pt x="89673" y="777240"/>
                  </a:lnTo>
                  <a:lnTo>
                    <a:pt x="0" y="777240"/>
                  </a:lnTo>
                  <a:lnTo>
                    <a:pt x="0" y="801370"/>
                  </a:lnTo>
                  <a:lnTo>
                    <a:pt x="1690995" y="801370"/>
                  </a:lnTo>
                  <a:lnTo>
                    <a:pt x="1690995" y="777240"/>
                  </a:lnTo>
                  <a:lnTo>
                    <a:pt x="1660891" y="775970"/>
                  </a:lnTo>
                  <a:lnTo>
                    <a:pt x="106327" y="775970"/>
                  </a:lnTo>
                  <a:lnTo>
                    <a:pt x="106327" y="557530"/>
                  </a:lnTo>
                  <a:lnTo>
                    <a:pt x="306652" y="557530"/>
                  </a:lnTo>
                  <a:lnTo>
                    <a:pt x="294642" y="544830"/>
                  </a:lnTo>
                  <a:lnTo>
                    <a:pt x="105046" y="544830"/>
                  </a:lnTo>
                  <a:lnTo>
                    <a:pt x="105046" y="533400"/>
                  </a:lnTo>
                  <a:close/>
                </a:path>
                <a:path w="1691004" h="801370">
                  <a:moveTo>
                    <a:pt x="142197" y="598170"/>
                  </a:moveTo>
                  <a:lnTo>
                    <a:pt x="129386" y="598170"/>
                  </a:lnTo>
                  <a:lnTo>
                    <a:pt x="129386" y="775970"/>
                  </a:lnTo>
                  <a:lnTo>
                    <a:pt x="142197" y="775970"/>
                  </a:lnTo>
                  <a:lnTo>
                    <a:pt x="142197" y="598170"/>
                  </a:lnTo>
                  <a:close/>
                </a:path>
                <a:path w="1691004" h="801370">
                  <a:moveTo>
                    <a:pt x="230589" y="570230"/>
                  </a:moveTo>
                  <a:lnTo>
                    <a:pt x="153726" y="570230"/>
                  </a:lnTo>
                  <a:lnTo>
                    <a:pt x="153726" y="582930"/>
                  </a:lnTo>
                  <a:lnTo>
                    <a:pt x="169099" y="582930"/>
                  </a:lnTo>
                  <a:lnTo>
                    <a:pt x="169099" y="775970"/>
                  </a:lnTo>
                  <a:lnTo>
                    <a:pt x="284394" y="775970"/>
                  </a:lnTo>
                  <a:lnTo>
                    <a:pt x="260053" y="774700"/>
                  </a:lnTo>
                  <a:lnTo>
                    <a:pt x="219060" y="774700"/>
                  </a:lnTo>
                  <a:lnTo>
                    <a:pt x="219060" y="581660"/>
                  </a:lnTo>
                  <a:lnTo>
                    <a:pt x="230589" y="581660"/>
                  </a:lnTo>
                  <a:lnTo>
                    <a:pt x="230589" y="570230"/>
                  </a:lnTo>
                  <a:close/>
                </a:path>
                <a:path w="1691004" h="801370">
                  <a:moveTo>
                    <a:pt x="306652" y="557530"/>
                  </a:moveTo>
                  <a:lnTo>
                    <a:pt x="284394" y="557530"/>
                  </a:lnTo>
                  <a:lnTo>
                    <a:pt x="284394" y="775970"/>
                  </a:lnTo>
                  <a:lnTo>
                    <a:pt x="1660891" y="775970"/>
                  </a:lnTo>
                  <a:lnTo>
                    <a:pt x="1630788" y="774700"/>
                  </a:lnTo>
                  <a:lnTo>
                    <a:pt x="336917" y="774700"/>
                  </a:lnTo>
                  <a:lnTo>
                    <a:pt x="336917" y="596900"/>
                  </a:lnTo>
                  <a:lnTo>
                    <a:pt x="1437348" y="596900"/>
                  </a:lnTo>
                  <a:lnTo>
                    <a:pt x="1437348" y="585470"/>
                  </a:lnTo>
                  <a:lnTo>
                    <a:pt x="333074" y="585470"/>
                  </a:lnTo>
                  <a:lnTo>
                    <a:pt x="306652" y="557530"/>
                  </a:lnTo>
                  <a:close/>
                </a:path>
                <a:path w="1691004" h="801370">
                  <a:moveTo>
                    <a:pt x="260053" y="596900"/>
                  </a:moveTo>
                  <a:lnTo>
                    <a:pt x="247243" y="596900"/>
                  </a:lnTo>
                  <a:lnTo>
                    <a:pt x="247243" y="774700"/>
                  </a:lnTo>
                  <a:lnTo>
                    <a:pt x="260053" y="774700"/>
                  </a:lnTo>
                  <a:lnTo>
                    <a:pt x="260053" y="596900"/>
                  </a:lnTo>
                  <a:close/>
                </a:path>
                <a:path w="1691004" h="801370">
                  <a:moveTo>
                    <a:pt x="1437348" y="596900"/>
                  </a:moveTo>
                  <a:lnTo>
                    <a:pt x="1384816" y="596900"/>
                  </a:lnTo>
                  <a:lnTo>
                    <a:pt x="1384816" y="774700"/>
                  </a:lnTo>
                  <a:lnTo>
                    <a:pt x="1437348" y="774700"/>
                  </a:lnTo>
                  <a:lnTo>
                    <a:pt x="1437348" y="596900"/>
                  </a:lnTo>
                  <a:close/>
                </a:path>
                <a:path w="1691004" h="801370">
                  <a:moveTo>
                    <a:pt x="1478342" y="596900"/>
                  </a:moveTo>
                  <a:lnTo>
                    <a:pt x="1461683" y="596900"/>
                  </a:lnTo>
                  <a:lnTo>
                    <a:pt x="1461683" y="774700"/>
                  </a:lnTo>
                  <a:lnTo>
                    <a:pt x="1478342" y="774700"/>
                  </a:lnTo>
                  <a:lnTo>
                    <a:pt x="1478342" y="596900"/>
                  </a:lnTo>
                  <a:close/>
                </a:path>
                <a:path w="1691004" h="801370">
                  <a:moveTo>
                    <a:pt x="1551355" y="581660"/>
                  </a:moveTo>
                  <a:lnTo>
                    <a:pt x="1502676" y="581660"/>
                  </a:lnTo>
                  <a:lnTo>
                    <a:pt x="1502676" y="774700"/>
                  </a:lnTo>
                  <a:lnTo>
                    <a:pt x="1551355" y="774700"/>
                  </a:lnTo>
                  <a:lnTo>
                    <a:pt x="1551355" y="581660"/>
                  </a:lnTo>
                  <a:close/>
                </a:path>
                <a:path w="1691004" h="801370">
                  <a:moveTo>
                    <a:pt x="1591071" y="596900"/>
                  </a:moveTo>
                  <a:lnTo>
                    <a:pt x="1575700" y="596900"/>
                  </a:lnTo>
                  <a:lnTo>
                    <a:pt x="1575700" y="774700"/>
                  </a:lnTo>
                  <a:lnTo>
                    <a:pt x="1591071" y="774700"/>
                  </a:lnTo>
                  <a:lnTo>
                    <a:pt x="1591071" y="596900"/>
                  </a:lnTo>
                  <a:close/>
                </a:path>
                <a:path w="1691004" h="801370">
                  <a:moveTo>
                    <a:pt x="1630788" y="556260"/>
                  </a:moveTo>
                  <a:lnTo>
                    <a:pt x="1615406" y="556260"/>
                  </a:lnTo>
                  <a:lnTo>
                    <a:pt x="1615406" y="774700"/>
                  </a:lnTo>
                  <a:lnTo>
                    <a:pt x="1630788" y="774700"/>
                  </a:lnTo>
                  <a:lnTo>
                    <a:pt x="1630788" y="556260"/>
                  </a:lnTo>
                  <a:close/>
                </a:path>
                <a:path w="1691004" h="801370">
                  <a:moveTo>
                    <a:pt x="425310" y="262890"/>
                  </a:moveTo>
                  <a:lnTo>
                    <a:pt x="413781" y="262890"/>
                  </a:lnTo>
                  <a:lnTo>
                    <a:pt x="412499" y="585470"/>
                  </a:lnTo>
                  <a:lnTo>
                    <a:pt x="425310" y="585470"/>
                  </a:lnTo>
                  <a:lnTo>
                    <a:pt x="425310" y="262890"/>
                  </a:lnTo>
                  <a:close/>
                </a:path>
                <a:path w="1691004" h="801370">
                  <a:moveTo>
                    <a:pt x="486800" y="557530"/>
                  </a:moveTo>
                  <a:lnTo>
                    <a:pt x="453494" y="557530"/>
                  </a:lnTo>
                  <a:lnTo>
                    <a:pt x="453494" y="585470"/>
                  </a:lnTo>
                  <a:lnTo>
                    <a:pt x="486800" y="585470"/>
                  </a:lnTo>
                  <a:lnTo>
                    <a:pt x="486800" y="557530"/>
                  </a:lnTo>
                  <a:close/>
                </a:path>
                <a:path w="1691004" h="801370">
                  <a:moveTo>
                    <a:pt x="539324" y="557530"/>
                  </a:moveTo>
                  <a:lnTo>
                    <a:pt x="502173" y="557530"/>
                  </a:lnTo>
                  <a:lnTo>
                    <a:pt x="502173" y="585470"/>
                  </a:lnTo>
                  <a:lnTo>
                    <a:pt x="539324" y="585470"/>
                  </a:lnTo>
                  <a:lnTo>
                    <a:pt x="539324" y="557530"/>
                  </a:lnTo>
                  <a:close/>
                </a:path>
                <a:path w="1691004" h="801370">
                  <a:moveTo>
                    <a:pt x="591847" y="557530"/>
                  </a:moveTo>
                  <a:lnTo>
                    <a:pt x="554697" y="557530"/>
                  </a:lnTo>
                  <a:lnTo>
                    <a:pt x="554697" y="585470"/>
                  </a:lnTo>
                  <a:lnTo>
                    <a:pt x="591847" y="585470"/>
                  </a:lnTo>
                  <a:lnTo>
                    <a:pt x="591847" y="557530"/>
                  </a:lnTo>
                  <a:close/>
                </a:path>
                <a:path w="1691004" h="801370">
                  <a:moveTo>
                    <a:pt x="640528" y="557530"/>
                  </a:moveTo>
                  <a:lnTo>
                    <a:pt x="607220" y="557530"/>
                  </a:lnTo>
                  <a:lnTo>
                    <a:pt x="607220" y="585470"/>
                  </a:lnTo>
                  <a:lnTo>
                    <a:pt x="640528" y="585470"/>
                  </a:lnTo>
                  <a:lnTo>
                    <a:pt x="640528" y="557530"/>
                  </a:lnTo>
                  <a:close/>
                </a:path>
                <a:path w="1691004" h="801370">
                  <a:moveTo>
                    <a:pt x="693051" y="557530"/>
                  </a:moveTo>
                  <a:lnTo>
                    <a:pt x="655900" y="557530"/>
                  </a:lnTo>
                  <a:lnTo>
                    <a:pt x="655900" y="585470"/>
                  </a:lnTo>
                  <a:lnTo>
                    <a:pt x="693051" y="585470"/>
                  </a:lnTo>
                  <a:lnTo>
                    <a:pt x="693051" y="557530"/>
                  </a:lnTo>
                  <a:close/>
                </a:path>
                <a:path w="1691004" h="801370">
                  <a:moveTo>
                    <a:pt x="745574" y="557530"/>
                  </a:moveTo>
                  <a:lnTo>
                    <a:pt x="708423" y="557530"/>
                  </a:lnTo>
                  <a:lnTo>
                    <a:pt x="708423" y="585470"/>
                  </a:lnTo>
                  <a:lnTo>
                    <a:pt x="745574" y="585470"/>
                  </a:lnTo>
                  <a:lnTo>
                    <a:pt x="745574" y="557530"/>
                  </a:lnTo>
                  <a:close/>
                </a:path>
                <a:path w="1691004" h="801370">
                  <a:moveTo>
                    <a:pt x="794254" y="557530"/>
                  </a:moveTo>
                  <a:lnTo>
                    <a:pt x="760947" y="557530"/>
                  </a:lnTo>
                  <a:lnTo>
                    <a:pt x="760947" y="585470"/>
                  </a:lnTo>
                  <a:lnTo>
                    <a:pt x="794254" y="585470"/>
                  </a:lnTo>
                  <a:lnTo>
                    <a:pt x="794254" y="557530"/>
                  </a:lnTo>
                  <a:close/>
                </a:path>
                <a:path w="1691004" h="801370">
                  <a:moveTo>
                    <a:pt x="846778" y="557530"/>
                  </a:moveTo>
                  <a:lnTo>
                    <a:pt x="809626" y="557530"/>
                  </a:lnTo>
                  <a:lnTo>
                    <a:pt x="809626" y="585470"/>
                  </a:lnTo>
                  <a:lnTo>
                    <a:pt x="846778" y="585470"/>
                  </a:lnTo>
                  <a:lnTo>
                    <a:pt x="846778" y="557530"/>
                  </a:lnTo>
                  <a:close/>
                </a:path>
                <a:path w="1691004" h="801370">
                  <a:moveTo>
                    <a:pt x="899301" y="557530"/>
                  </a:moveTo>
                  <a:lnTo>
                    <a:pt x="862150" y="557530"/>
                  </a:lnTo>
                  <a:lnTo>
                    <a:pt x="862150" y="585470"/>
                  </a:lnTo>
                  <a:lnTo>
                    <a:pt x="899301" y="585470"/>
                  </a:lnTo>
                  <a:lnTo>
                    <a:pt x="899301" y="557530"/>
                  </a:lnTo>
                  <a:close/>
                </a:path>
                <a:path w="1691004" h="801370">
                  <a:moveTo>
                    <a:pt x="947981" y="557530"/>
                  </a:moveTo>
                  <a:lnTo>
                    <a:pt x="914673" y="557530"/>
                  </a:lnTo>
                  <a:lnTo>
                    <a:pt x="914673" y="585470"/>
                  </a:lnTo>
                  <a:lnTo>
                    <a:pt x="947981" y="585470"/>
                  </a:lnTo>
                  <a:lnTo>
                    <a:pt x="947981" y="557530"/>
                  </a:lnTo>
                  <a:close/>
                </a:path>
                <a:path w="1691004" h="801370">
                  <a:moveTo>
                    <a:pt x="1000504" y="557530"/>
                  </a:moveTo>
                  <a:lnTo>
                    <a:pt x="963353" y="557530"/>
                  </a:lnTo>
                  <a:lnTo>
                    <a:pt x="963353" y="585470"/>
                  </a:lnTo>
                  <a:lnTo>
                    <a:pt x="1000504" y="585470"/>
                  </a:lnTo>
                  <a:lnTo>
                    <a:pt x="1000504" y="557530"/>
                  </a:lnTo>
                  <a:close/>
                </a:path>
                <a:path w="1691004" h="801370">
                  <a:moveTo>
                    <a:pt x="1053025" y="557530"/>
                  </a:moveTo>
                  <a:lnTo>
                    <a:pt x="1015876" y="557530"/>
                  </a:lnTo>
                  <a:lnTo>
                    <a:pt x="1015876" y="585470"/>
                  </a:lnTo>
                  <a:lnTo>
                    <a:pt x="1053025" y="585470"/>
                  </a:lnTo>
                  <a:lnTo>
                    <a:pt x="1053025" y="557530"/>
                  </a:lnTo>
                  <a:close/>
                </a:path>
                <a:path w="1691004" h="801370">
                  <a:moveTo>
                    <a:pt x="1101704" y="557530"/>
                  </a:moveTo>
                  <a:lnTo>
                    <a:pt x="1068396" y="557530"/>
                  </a:lnTo>
                  <a:lnTo>
                    <a:pt x="1068396" y="585470"/>
                  </a:lnTo>
                  <a:lnTo>
                    <a:pt x="1101704" y="585470"/>
                  </a:lnTo>
                  <a:lnTo>
                    <a:pt x="1101704" y="557530"/>
                  </a:lnTo>
                  <a:close/>
                </a:path>
                <a:path w="1691004" h="801370">
                  <a:moveTo>
                    <a:pt x="1154226" y="557530"/>
                  </a:moveTo>
                  <a:lnTo>
                    <a:pt x="1117075" y="557530"/>
                  </a:lnTo>
                  <a:lnTo>
                    <a:pt x="1117075" y="585470"/>
                  </a:lnTo>
                  <a:lnTo>
                    <a:pt x="1154226" y="585470"/>
                  </a:lnTo>
                  <a:lnTo>
                    <a:pt x="1154226" y="557530"/>
                  </a:lnTo>
                  <a:close/>
                </a:path>
                <a:path w="1691004" h="801370">
                  <a:moveTo>
                    <a:pt x="1206759" y="557530"/>
                  </a:moveTo>
                  <a:lnTo>
                    <a:pt x="1169608" y="557530"/>
                  </a:lnTo>
                  <a:lnTo>
                    <a:pt x="1169608" y="585470"/>
                  </a:lnTo>
                  <a:lnTo>
                    <a:pt x="1206759" y="585470"/>
                  </a:lnTo>
                  <a:lnTo>
                    <a:pt x="1206759" y="557530"/>
                  </a:lnTo>
                  <a:close/>
                </a:path>
                <a:path w="1691004" h="801370">
                  <a:moveTo>
                    <a:pt x="1255438" y="557530"/>
                  </a:moveTo>
                  <a:lnTo>
                    <a:pt x="1222130" y="557530"/>
                  </a:lnTo>
                  <a:lnTo>
                    <a:pt x="1222130" y="585470"/>
                  </a:lnTo>
                  <a:lnTo>
                    <a:pt x="1255438" y="585470"/>
                  </a:lnTo>
                  <a:lnTo>
                    <a:pt x="1255438" y="557530"/>
                  </a:lnTo>
                  <a:close/>
                </a:path>
                <a:path w="1691004" h="801370">
                  <a:moveTo>
                    <a:pt x="1309237" y="213360"/>
                  </a:moveTo>
                  <a:lnTo>
                    <a:pt x="1295143" y="213360"/>
                  </a:lnTo>
                  <a:lnTo>
                    <a:pt x="1295143" y="261620"/>
                  </a:lnTo>
                  <a:lnTo>
                    <a:pt x="1283615" y="261620"/>
                  </a:lnTo>
                  <a:lnTo>
                    <a:pt x="1283615" y="585470"/>
                  </a:lnTo>
                  <a:lnTo>
                    <a:pt x="1437348" y="585470"/>
                  </a:lnTo>
                  <a:lnTo>
                    <a:pt x="1437348" y="580390"/>
                  </a:lnTo>
                  <a:lnTo>
                    <a:pt x="1296431" y="580390"/>
                  </a:lnTo>
                  <a:lnTo>
                    <a:pt x="1296431" y="259080"/>
                  </a:lnTo>
                  <a:lnTo>
                    <a:pt x="1309237" y="259080"/>
                  </a:lnTo>
                  <a:lnTo>
                    <a:pt x="1309237" y="213360"/>
                  </a:lnTo>
                  <a:close/>
                </a:path>
                <a:path w="1691004" h="801370">
                  <a:moveTo>
                    <a:pt x="1566727" y="568960"/>
                  </a:moveTo>
                  <a:lnTo>
                    <a:pt x="1489870" y="568960"/>
                  </a:lnTo>
                  <a:lnTo>
                    <a:pt x="1489870" y="581660"/>
                  </a:lnTo>
                  <a:lnTo>
                    <a:pt x="1566727" y="581660"/>
                  </a:lnTo>
                  <a:lnTo>
                    <a:pt x="1566727" y="568960"/>
                  </a:lnTo>
                  <a:close/>
                </a:path>
                <a:path w="1691004" h="801370">
                  <a:moveTo>
                    <a:pt x="1437348" y="530860"/>
                  </a:moveTo>
                  <a:lnTo>
                    <a:pt x="1425809" y="530860"/>
                  </a:lnTo>
                  <a:lnTo>
                    <a:pt x="1425809" y="554990"/>
                  </a:lnTo>
                  <a:lnTo>
                    <a:pt x="1386104" y="580390"/>
                  </a:lnTo>
                  <a:lnTo>
                    <a:pt x="1437348" y="580390"/>
                  </a:lnTo>
                  <a:lnTo>
                    <a:pt x="1437348" y="556260"/>
                  </a:lnTo>
                  <a:lnTo>
                    <a:pt x="1630788" y="556260"/>
                  </a:lnTo>
                  <a:lnTo>
                    <a:pt x="1630788" y="542290"/>
                  </a:lnTo>
                  <a:lnTo>
                    <a:pt x="1437348" y="542290"/>
                  </a:lnTo>
                  <a:lnTo>
                    <a:pt x="1437348" y="530860"/>
                  </a:lnTo>
                  <a:close/>
                </a:path>
                <a:path w="1691004" h="801370">
                  <a:moveTo>
                    <a:pt x="230589" y="532130"/>
                  </a:moveTo>
                  <a:lnTo>
                    <a:pt x="153726" y="532130"/>
                  </a:lnTo>
                  <a:lnTo>
                    <a:pt x="153726" y="544830"/>
                  </a:lnTo>
                  <a:lnTo>
                    <a:pt x="294642" y="544830"/>
                  </a:lnTo>
                  <a:lnTo>
                    <a:pt x="294642" y="543560"/>
                  </a:lnTo>
                  <a:lnTo>
                    <a:pt x="230589" y="543560"/>
                  </a:lnTo>
                  <a:lnTo>
                    <a:pt x="230589" y="532130"/>
                  </a:lnTo>
                  <a:close/>
                </a:path>
                <a:path w="1691004" h="801370">
                  <a:moveTo>
                    <a:pt x="294642" y="532130"/>
                  </a:moveTo>
                  <a:lnTo>
                    <a:pt x="283113" y="532130"/>
                  </a:lnTo>
                  <a:lnTo>
                    <a:pt x="283113" y="543560"/>
                  </a:lnTo>
                  <a:lnTo>
                    <a:pt x="294642" y="543560"/>
                  </a:lnTo>
                  <a:lnTo>
                    <a:pt x="294642" y="532130"/>
                  </a:lnTo>
                  <a:close/>
                </a:path>
                <a:path w="1691004" h="801370">
                  <a:moveTo>
                    <a:pt x="1566727" y="529590"/>
                  </a:moveTo>
                  <a:lnTo>
                    <a:pt x="1489870" y="529590"/>
                  </a:lnTo>
                  <a:lnTo>
                    <a:pt x="1489870" y="542290"/>
                  </a:lnTo>
                  <a:lnTo>
                    <a:pt x="1566727" y="542290"/>
                  </a:lnTo>
                  <a:lnTo>
                    <a:pt x="1566727" y="529590"/>
                  </a:lnTo>
                  <a:close/>
                </a:path>
                <a:path w="1691004" h="801370">
                  <a:moveTo>
                    <a:pt x="1630788" y="530860"/>
                  </a:moveTo>
                  <a:lnTo>
                    <a:pt x="1615406" y="530860"/>
                  </a:lnTo>
                  <a:lnTo>
                    <a:pt x="1615406" y="542290"/>
                  </a:lnTo>
                  <a:lnTo>
                    <a:pt x="1630788" y="542290"/>
                  </a:lnTo>
                  <a:lnTo>
                    <a:pt x="1630788" y="530860"/>
                  </a:lnTo>
                  <a:close/>
                </a:path>
                <a:path w="1691004" h="801370">
                  <a:moveTo>
                    <a:pt x="910830" y="0"/>
                  </a:moveTo>
                  <a:lnTo>
                    <a:pt x="833967" y="0"/>
                  </a:lnTo>
                  <a:lnTo>
                    <a:pt x="833967" y="95250"/>
                  </a:lnTo>
                  <a:lnTo>
                    <a:pt x="809626" y="95250"/>
                  </a:lnTo>
                  <a:lnTo>
                    <a:pt x="809626" y="171450"/>
                  </a:lnTo>
                  <a:lnTo>
                    <a:pt x="413781" y="171450"/>
                  </a:lnTo>
                  <a:lnTo>
                    <a:pt x="400969" y="184150"/>
                  </a:lnTo>
                  <a:lnTo>
                    <a:pt x="400969" y="265430"/>
                  </a:lnTo>
                  <a:lnTo>
                    <a:pt x="413771" y="265430"/>
                  </a:lnTo>
                  <a:lnTo>
                    <a:pt x="413781" y="213360"/>
                  </a:lnTo>
                  <a:lnTo>
                    <a:pt x="1309237" y="213360"/>
                  </a:lnTo>
                  <a:lnTo>
                    <a:pt x="1309237" y="200660"/>
                  </a:lnTo>
                  <a:lnTo>
                    <a:pt x="422748" y="200660"/>
                  </a:lnTo>
                  <a:lnTo>
                    <a:pt x="422748" y="184150"/>
                  </a:lnTo>
                  <a:lnTo>
                    <a:pt x="1309237" y="184150"/>
                  </a:lnTo>
                  <a:lnTo>
                    <a:pt x="1309237" y="181610"/>
                  </a:lnTo>
                  <a:lnTo>
                    <a:pt x="1296431" y="181610"/>
                  </a:lnTo>
                  <a:lnTo>
                    <a:pt x="1296431" y="168910"/>
                  </a:lnTo>
                  <a:lnTo>
                    <a:pt x="874960" y="168910"/>
                  </a:lnTo>
                  <a:lnTo>
                    <a:pt x="874960" y="160020"/>
                  </a:lnTo>
                  <a:lnTo>
                    <a:pt x="822437" y="160020"/>
                  </a:lnTo>
                  <a:lnTo>
                    <a:pt x="822437" y="144780"/>
                  </a:lnTo>
                  <a:lnTo>
                    <a:pt x="874960" y="144780"/>
                  </a:lnTo>
                  <a:lnTo>
                    <a:pt x="874960" y="92710"/>
                  </a:lnTo>
                  <a:lnTo>
                    <a:pt x="846778" y="92710"/>
                  </a:lnTo>
                  <a:lnTo>
                    <a:pt x="846778" y="39370"/>
                  </a:lnTo>
                  <a:lnTo>
                    <a:pt x="910830" y="39370"/>
                  </a:lnTo>
                  <a:lnTo>
                    <a:pt x="910830" y="0"/>
                  </a:lnTo>
                  <a:close/>
                </a:path>
                <a:path w="1691004" h="801370">
                  <a:moveTo>
                    <a:pt x="413781" y="262890"/>
                  </a:moveTo>
                  <a:lnTo>
                    <a:pt x="413771" y="265430"/>
                  </a:lnTo>
                  <a:lnTo>
                    <a:pt x="413781" y="262890"/>
                  </a:lnTo>
                  <a:close/>
                </a:path>
                <a:path w="1691004" h="801370">
                  <a:moveTo>
                    <a:pt x="438120" y="213360"/>
                  </a:moveTo>
                  <a:lnTo>
                    <a:pt x="425310" y="213360"/>
                  </a:lnTo>
                  <a:lnTo>
                    <a:pt x="425310" y="252730"/>
                  </a:lnTo>
                  <a:lnTo>
                    <a:pt x="438120" y="252730"/>
                  </a:lnTo>
                  <a:lnTo>
                    <a:pt x="438120" y="213360"/>
                  </a:lnTo>
                  <a:close/>
                </a:path>
                <a:path w="1691004" h="801370">
                  <a:moveTo>
                    <a:pt x="466304" y="213360"/>
                  </a:moveTo>
                  <a:lnTo>
                    <a:pt x="450931" y="213360"/>
                  </a:lnTo>
                  <a:lnTo>
                    <a:pt x="450931" y="252730"/>
                  </a:lnTo>
                  <a:lnTo>
                    <a:pt x="466304" y="252730"/>
                  </a:lnTo>
                  <a:lnTo>
                    <a:pt x="466304" y="213360"/>
                  </a:lnTo>
                  <a:close/>
                </a:path>
                <a:path w="1691004" h="801370">
                  <a:moveTo>
                    <a:pt x="490643" y="213360"/>
                  </a:moveTo>
                  <a:lnTo>
                    <a:pt x="475271" y="213360"/>
                  </a:lnTo>
                  <a:lnTo>
                    <a:pt x="475271" y="252730"/>
                  </a:lnTo>
                  <a:lnTo>
                    <a:pt x="490643" y="252730"/>
                  </a:lnTo>
                  <a:lnTo>
                    <a:pt x="490643" y="213360"/>
                  </a:lnTo>
                  <a:close/>
                </a:path>
                <a:path w="1691004" h="801370">
                  <a:moveTo>
                    <a:pt x="514984" y="213360"/>
                  </a:moveTo>
                  <a:lnTo>
                    <a:pt x="499612" y="213360"/>
                  </a:lnTo>
                  <a:lnTo>
                    <a:pt x="499612" y="252730"/>
                  </a:lnTo>
                  <a:lnTo>
                    <a:pt x="514984" y="252730"/>
                  </a:lnTo>
                  <a:lnTo>
                    <a:pt x="514984" y="213360"/>
                  </a:lnTo>
                  <a:close/>
                </a:path>
                <a:path w="1691004" h="801370">
                  <a:moveTo>
                    <a:pt x="543167" y="213360"/>
                  </a:moveTo>
                  <a:lnTo>
                    <a:pt x="527794" y="213360"/>
                  </a:lnTo>
                  <a:lnTo>
                    <a:pt x="527794" y="252730"/>
                  </a:lnTo>
                  <a:lnTo>
                    <a:pt x="543167" y="252730"/>
                  </a:lnTo>
                  <a:lnTo>
                    <a:pt x="543167" y="213360"/>
                  </a:lnTo>
                  <a:close/>
                </a:path>
                <a:path w="1691004" h="801370">
                  <a:moveTo>
                    <a:pt x="567507" y="213360"/>
                  </a:moveTo>
                  <a:lnTo>
                    <a:pt x="552135" y="213360"/>
                  </a:lnTo>
                  <a:lnTo>
                    <a:pt x="552135" y="252730"/>
                  </a:lnTo>
                  <a:lnTo>
                    <a:pt x="567507" y="252730"/>
                  </a:lnTo>
                  <a:lnTo>
                    <a:pt x="567507" y="213360"/>
                  </a:lnTo>
                  <a:close/>
                </a:path>
                <a:path w="1691004" h="801370">
                  <a:moveTo>
                    <a:pt x="591847" y="213360"/>
                  </a:moveTo>
                  <a:lnTo>
                    <a:pt x="576475" y="213360"/>
                  </a:lnTo>
                  <a:lnTo>
                    <a:pt x="576475" y="252730"/>
                  </a:lnTo>
                  <a:lnTo>
                    <a:pt x="591847" y="252730"/>
                  </a:lnTo>
                  <a:lnTo>
                    <a:pt x="591847" y="213360"/>
                  </a:lnTo>
                  <a:close/>
                </a:path>
                <a:path w="1691004" h="801370">
                  <a:moveTo>
                    <a:pt x="620031" y="213360"/>
                  </a:moveTo>
                  <a:lnTo>
                    <a:pt x="604658" y="213360"/>
                  </a:lnTo>
                  <a:lnTo>
                    <a:pt x="604658" y="252730"/>
                  </a:lnTo>
                  <a:lnTo>
                    <a:pt x="620031" y="252730"/>
                  </a:lnTo>
                  <a:lnTo>
                    <a:pt x="620031" y="213360"/>
                  </a:lnTo>
                  <a:close/>
                </a:path>
                <a:path w="1691004" h="801370">
                  <a:moveTo>
                    <a:pt x="644370" y="213360"/>
                  </a:moveTo>
                  <a:lnTo>
                    <a:pt x="628998" y="213360"/>
                  </a:lnTo>
                  <a:lnTo>
                    <a:pt x="628998" y="252730"/>
                  </a:lnTo>
                  <a:lnTo>
                    <a:pt x="644370" y="252730"/>
                  </a:lnTo>
                  <a:lnTo>
                    <a:pt x="644370" y="213360"/>
                  </a:lnTo>
                  <a:close/>
                </a:path>
                <a:path w="1691004" h="801370">
                  <a:moveTo>
                    <a:pt x="668710" y="213360"/>
                  </a:moveTo>
                  <a:lnTo>
                    <a:pt x="653338" y="213360"/>
                  </a:lnTo>
                  <a:lnTo>
                    <a:pt x="653338" y="252730"/>
                  </a:lnTo>
                  <a:lnTo>
                    <a:pt x="668710" y="252730"/>
                  </a:lnTo>
                  <a:lnTo>
                    <a:pt x="668710" y="213360"/>
                  </a:lnTo>
                  <a:close/>
                </a:path>
                <a:path w="1691004" h="801370">
                  <a:moveTo>
                    <a:pt x="696893" y="213360"/>
                  </a:moveTo>
                  <a:lnTo>
                    <a:pt x="681521" y="213360"/>
                  </a:lnTo>
                  <a:lnTo>
                    <a:pt x="681521" y="252730"/>
                  </a:lnTo>
                  <a:lnTo>
                    <a:pt x="696893" y="252730"/>
                  </a:lnTo>
                  <a:lnTo>
                    <a:pt x="696893" y="213360"/>
                  </a:lnTo>
                  <a:close/>
                </a:path>
                <a:path w="1691004" h="801370">
                  <a:moveTo>
                    <a:pt x="721234" y="213360"/>
                  </a:moveTo>
                  <a:lnTo>
                    <a:pt x="705862" y="213360"/>
                  </a:lnTo>
                  <a:lnTo>
                    <a:pt x="705862" y="252730"/>
                  </a:lnTo>
                  <a:lnTo>
                    <a:pt x="721234" y="252730"/>
                  </a:lnTo>
                  <a:lnTo>
                    <a:pt x="721234" y="213360"/>
                  </a:lnTo>
                  <a:close/>
                </a:path>
                <a:path w="1691004" h="801370">
                  <a:moveTo>
                    <a:pt x="745574" y="213360"/>
                  </a:moveTo>
                  <a:lnTo>
                    <a:pt x="730201" y="213360"/>
                  </a:lnTo>
                  <a:lnTo>
                    <a:pt x="730201" y="252730"/>
                  </a:lnTo>
                  <a:lnTo>
                    <a:pt x="745574" y="252730"/>
                  </a:lnTo>
                  <a:lnTo>
                    <a:pt x="745574" y="213360"/>
                  </a:lnTo>
                  <a:close/>
                </a:path>
                <a:path w="1691004" h="801370">
                  <a:moveTo>
                    <a:pt x="773757" y="213360"/>
                  </a:moveTo>
                  <a:lnTo>
                    <a:pt x="758385" y="213360"/>
                  </a:lnTo>
                  <a:lnTo>
                    <a:pt x="758385" y="252730"/>
                  </a:lnTo>
                  <a:lnTo>
                    <a:pt x="773757" y="252730"/>
                  </a:lnTo>
                  <a:lnTo>
                    <a:pt x="773757" y="213360"/>
                  </a:lnTo>
                  <a:close/>
                </a:path>
                <a:path w="1691004" h="801370">
                  <a:moveTo>
                    <a:pt x="798097" y="213360"/>
                  </a:moveTo>
                  <a:lnTo>
                    <a:pt x="782724" y="213360"/>
                  </a:lnTo>
                  <a:lnTo>
                    <a:pt x="782724" y="252730"/>
                  </a:lnTo>
                  <a:lnTo>
                    <a:pt x="798097" y="252730"/>
                  </a:lnTo>
                  <a:lnTo>
                    <a:pt x="798097" y="213360"/>
                  </a:lnTo>
                  <a:close/>
                </a:path>
                <a:path w="1691004" h="801370">
                  <a:moveTo>
                    <a:pt x="822437" y="213360"/>
                  </a:moveTo>
                  <a:lnTo>
                    <a:pt x="807065" y="213360"/>
                  </a:lnTo>
                  <a:lnTo>
                    <a:pt x="807065" y="252730"/>
                  </a:lnTo>
                  <a:lnTo>
                    <a:pt x="822437" y="252730"/>
                  </a:lnTo>
                  <a:lnTo>
                    <a:pt x="822437" y="213360"/>
                  </a:lnTo>
                  <a:close/>
                </a:path>
                <a:path w="1691004" h="801370">
                  <a:moveTo>
                    <a:pt x="850621" y="213360"/>
                  </a:moveTo>
                  <a:lnTo>
                    <a:pt x="835247" y="213360"/>
                  </a:lnTo>
                  <a:lnTo>
                    <a:pt x="835247" y="252730"/>
                  </a:lnTo>
                  <a:lnTo>
                    <a:pt x="850621" y="252730"/>
                  </a:lnTo>
                  <a:lnTo>
                    <a:pt x="850621" y="213360"/>
                  </a:lnTo>
                  <a:close/>
                </a:path>
                <a:path w="1691004" h="801370">
                  <a:moveTo>
                    <a:pt x="874960" y="213360"/>
                  </a:moveTo>
                  <a:lnTo>
                    <a:pt x="859588" y="213360"/>
                  </a:lnTo>
                  <a:lnTo>
                    <a:pt x="859588" y="252730"/>
                  </a:lnTo>
                  <a:lnTo>
                    <a:pt x="874960" y="252730"/>
                  </a:lnTo>
                  <a:lnTo>
                    <a:pt x="874960" y="213360"/>
                  </a:lnTo>
                  <a:close/>
                </a:path>
                <a:path w="1691004" h="801370">
                  <a:moveTo>
                    <a:pt x="899301" y="213360"/>
                  </a:moveTo>
                  <a:lnTo>
                    <a:pt x="883928" y="213360"/>
                  </a:lnTo>
                  <a:lnTo>
                    <a:pt x="883928" y="252730"/>
                  </a:lnTo>
                  <a:lnTo>
                    <a:pt x="899301" y="252730"/>
                  </a:lnTo>
                  <a:lnTo>
                    <a:pt x="899301" y="213360"/>
                  </a:lnTo>
                  <a:close/>
                </a:path>
                <a:path w="1691004" h="801370">
                  <a:moveTo>
                    <a:pt x="926203" y="213360"/>
                  </a:moveTo>
                  <a:lnTo>
                    <a:pt x="910830" y="213360"/>
                  </a:lnTo>
                  <a:lnTo>
                    <a:pt x="910830" y="252730"/>
                  </a:lnTo>
                  <a:lnTo>
                    <a:pt x="926203" y="252730"/>
                  </a:lnTo>
                  <a:lnTo>
                    <a:pt x="926203" y="213360"/>
                  </a:lnTo>
                  <a:close/>
                </a:path>
                <a:path w="1691004" h="801370">
                  <a:moveTo>
                    <a:pt x="950543" y="213360"/>
                  </a:moveTo>
                  <a:lnTo>
                    <a:pt x="935170" y="213360"/>
                  </a:lnTo>
                  <a:lnTo>
                    <a:pt x="935170" y="252730"/>
                  </a:lnTo>
                  <a:lnTo>
                    <a:pt x="950543" y="252730"/>
                  </a:lnTo>
                  <a:lnTo>
                    <a:pt x="950543" y="213360"/>
                  </a:lnTo>
                  <a:close/>
                </a:path>
                <a:path w="1691004" h="801370">
                  <a:moveTo>
                    <a:pt x="974883" y="213360"/>
                  </a:moveTo>
                  <a:lnTo>
                    <a:pt x="959511" y="213360"/>
                  </a:lnTo>
                  <a:lnTo>
                    <a:pt x="959511" y="252730"/>
                  </a:lnTo>
                  <a:lnTo>
                    <a:pt x="974883" y="252730"/>
                  </a:lnTo>
                  <a:lnTo>
                    <a:pt x="974883" y="213360"/>
                  </a:lnTo>
                  <a:close/>
                </a:path>
                <a:path w="1691004" h="801370">
                  <a:moveTo>
                    <a:pt x="1003066" y="213360"/>
                  </a:moveTo>
                  <a:lnTo>
                    <a:pt x="987693" y="213360"/>
                  </a:lnTo>
                  <a:lnTo>
                    <a:pt x="987693" y="252730"/>
                  </a:lnTo>
                  <a:lnTo>
                    <a:pt x="1003066" y="252730"/>
                  </a:lnTo>
                  <a:lnTo>
                    <a:pt x="1003066" y="213360"/>
                  </a:lnTo>
                  <a:close/>
                </a:path>
                <a:path w="1691004" h="801370">
                  <a:moveTo>
                    <a:pt x="1027406" y="213360"/>
                  </a:moveTo>
                  <a:lnTo>
                    <a:pt x="1012034" y="213360"/>
                  </a:lnTo>
                  <a:lnTo>
                    <a:pt x="1012034" y="252730"/>
                  </a:lnTo>
                  <a:lnTo>
                    <a:pt x="1027406" y="252730"/>
                  </a:lnTo>
                  <a:lnTo>
                    <a:pt x="1027406" y="213360"/>
                  </a:lnTo>
                  <a:close/>
                </a:path>
                <a:path w="1691004" h="801370">
                  <a:moveTo>
                    <a:pt x="1053025" y="213360"/>
                  </a:moveTo>
                  <a:lnTo>
                    <a:pt x="1037655" y="213360"/>
                  </a:lnTo>
                  <a:lnTo>
                    <a:pt x="1037655" y="252730"/>
                  </a:lnTo>
                  <a:lnTo>
                    <a:pt x="1053025" y="252730"/>
                  </a:lnTo>
                  <a:lnTo>
                    <a:pt x="1053025" y="213360"/>
                  </a:lnTo>
                  <a:close/>
                </a:path>
                <a:path w="1691004" h="801370">
                  <a:moveTo>
                    <a:pt x="1081213" y="213360"/>
                  </a:moveTo>
                  <a:lnTo>
                    <a:pt x="1065841" y="213360"/>
                  </a:lnTo>
                  <a:lnTo>
                    <a:pt x="1065841" y="252730"/>
                  </a:lnTo>
                  <a:lnTo>
                    <a:pt x="1081213" y="252730"/>
                  </a:lnTo>
                  <a:lnTo>
                    <a:pt x="1081213" y="213360"/>
                  </a:lnTo>
                  <a:close/>
                </a:path>
                <a:path w="1691004" h="801370">
                  <a:moveTo>
                    <a:pt x="1105547" y="213360"/>
                  </a:moveTo>
                  <a:lnTo>
                    <a:pt x="1090176" y="213360"/>
                  </a:lnTo>
                  <a:lnTo>
                    <a:pt x="1090176" y="252730"/>
                  </a:lnTo>
                  <a:lnTo>
                    <a:pt x="1105547" y="252730"/>
                  </a:lnTo>
                  <a:lnTo>
                    <a:pt x="1105547" y="213360"/>
                  </a:lnTo>
                  <a:close/>
                </a:path>
                <a:path w="1691004" h="801370">
                  <a:moveTo>
                    <a:pt x="1129892" y="213360"/>
                  </a:moveTo>
                  <a:lnTo>
                    <a:pt x="1114521" y="213360"/>
                  </a:lnTo>
                  <a:lnTo>
                    <a:pt x="1114521" y="252730"/>
                  </a:lnTo>
                  <a:lnTo>
                    <a:pt x="1129892" y="252730"/>
                  </a:lnTo>
                  <a:lnTo>
                    <a:pt x="1129892" y="213360"/>
                  </a:lnTo>
                  <a:close/>
                </a:path>
                <a:path w="1691004" h="801370">
                  <a:moveTo>
                    <a:pt x="1156792" y="213360"/>
                  </a:moveTo>
                  <a:lnTo>
                    <a:pt x="1141420" y="213360"/>
                  </a:lnTo>
                  <a:lnTo>
                    <a:pt x="1141420" y="252730"/>
                  </a:lnTo>
                  <a:lnTo>
                    <a:pt x="1156792" y="252730"/>
                  </a:lnTo>
                  <a:lnTo>
                    <a:pt x="1156792" y="213360"/>
                  </a:lnTo>
                  <a:close/>
                </a:path>
                <a:path w="1691004" h="801370">
                  <a:moveTo>
                    <a:pt x="1179848" y="213360"/>
                  </a:moveTo>
                  <a:lnTo>
                    <a:pt x="1165765" y="213360"/>
                  </a:lnTo>
                  <a:lnTo>
                    <a:pt x="1165765" y="252730"/>
                  </a:lnTo>
                  <a:lnTo>
                    <a:pt x="1179848" y="252730"/>
                  </a:lnTo>
                  <a:lnTo>
                    <a:pt x="1179848" y="213360"/>
                  </a:lnTo>
                  <a:close/>
                </a:path>
                <a:path w="1691004" h="801370">
                  <a:moveTo>
                    <a:pt x="1205471" y="213360"/>
                  </a:moveTo>
                  <a:lnTo>
                    <a:pt x="1190099" y="213360"/>
                  </a:lnTo>
                  <a:lnTo>
                    <a:pt x="1190099" y="252730"/>
                  </a:lnTo>
                  <a:lnTo>
                    <a:pt x="1205471" y="252730"/>
                  </a:lnTo>
                  <a:lnTo>
                    <a:pt x="1205471" y="213360"/>
                  </a:lnTo>
                  <a:close/>
                </a:path>
                <a:path w="1691004" h="801370">
                  <a:moveTo>
                    <a:pt x="1233658" y="213360"/>
                  </a:moveTo>
                  <a:lnTo>
                    <a:pt x="1218287" y="213360"/>
                  </a:lnTo>
                  <a:lnTo>
                    <a:pt x="1218287" y="252730"/>
                  </a:lnTo>
                  <a:lnTo>
                    <a:pt x="1233658" y="252730"/>
                  </a:lnTo>
                  <a:lnTo>
                    <a:pt x="1233658" y="213360"/>
                  </a:lnTo>
                  <a:close/>
                </a:path>
                <a:path w="1691004" h="801370">
                  <a:moveTo>
                    <a:pt x="1257993" y="213360"/>
                  </a:moveTo>
                  <a:lnTo>
                    <a:pt x="1242621" y="213360"/>
                  </a:lnTo>
                  <a:lnTo>
                    <a:pt x="1242621" y="252730"/>
                  </a:lnTo>
                  <a:lnTo>
                    <a:pt x="1257993" y="252730"/>
                  </a:lnTo>
                  <a:lnTo>
                    <a:pt x="1257993" y="213360"/>
                  </a:lnTo>
                  <a:close/>
                </a:path>
                <a:path w="1691004" h="801370">
                  <a:moveTo>
                    <a:pt x="1282337" y="213360"/>
                  </a:moveTo>
                  <a:lnTo>
                    <a:pt x="1266966" y="213360"/>
                  </a:lnTo>
                  <a:lnTo>
                    <a:pt x="1266966" y="252730"/>
                  </a:lnTo>
                  <a:lnTo>
                    <a:pt x="1282337" y="252730"/>
                  </a:lnTo>
                  <a:lnTo>
                    <a:pt x="1282337" y="213360"/>
                  </a:lnTo>
                  <a:close/>
                </a:path>
                <a:path w="1691004" h="801370">
                  <a:moveTo>
                    <a:pt x="449650" y="184150"/>
                  </a:moveTo>
                  <a:lnTo>
                    <a:pt x="438120" y="184150"/>
                  </a:lnTo>
                  <a:lnTo>
                    <a:pt x="438120" y="200660"/>
                  </a:lnTo>
                  <a:lnTo>
                    <a:pt x="449650" y="200660"/>
                  </a:lnTo>
                  <a:lnTo>
                    <a:pt x="449650" y="184150"/>
                  </a:lnTo>
                  <a:close/>
                </a:path>
                <a:path w="1691004" h="801370">
                  <a:moveTo>
                    <a:pt x="475271" y="184150"/>
                  </a:moveTo>
                  <a:lnTo>
                    <a:pt x="465023" y="184150"/>
                  </a:lnTo>
                  <a:lnTo>
                    <a:pt x="465023" y="200660"/>
                  </a:lnTo>
                  <a:lnTo>
                    <a:pt x="475271" y="200660"/>
                  </a:lnTo>
                  <a:lnTo>
                    <a:pt x="475271" y="184150"/>
                  </a:lnTo>
                  <a:close/>
                </a:path>
                <a:path w="1691004" h="801370">
                  <a:moveTo>
                    <a:pt x="499612" y="184150"/>
                  </a:moveTo>
                  <a:lnTo>
                    <a:pt x="490643" y="184150"/>
                  </a:lnTo>
                  <a:lnTo>
                    <a:pt x="490643" y="200660"/>
                  </a:lnTo>
                  <a:lnTo>
                    <a:pt x="499612" y="200660"/>
                  </a:lnTo>
                  <a:lnTo>
                    <a:pt x="499612" y="184150"/>
                  </a:lnTo>
                  <a:close/>
                </a:path>
                <a:path w="1691004" h="801370">
                  <a:moveTo>
                    <a:pt x="526513" y="184150"/>
                  </a:moveTo>
                  <a:lnTo>
                    <a:pt x="514984" y="184150"/>
                  </a:lnTo>
                  <a:lnTo>
                    <a:pt x="514984" y="200660"/>
                  </a:lnTo>
                  <a:lnTo>
                    <a:pt x="526513" y="200660"/>
                  </a:lnTo>
                  <a:lnTo>
                    <a:pt x="526513" y="184150"/>
                  </a:lnTo>
                  <a:close/>
                </a:path>
                <a:path w="1691004" h="801370">
                  <a:moveTo>
                    <a:pt x="552135" y="184150"/>
                  </a:moveTo>
                  <a:lnTo>
                    <a:pt x="541886" y="184150"/>
                  </a:lnTo>
                  <a:lnTo>
                    <a:pt x="541886" y="200660"/>
                  </a:lnTo>
                  <a:lnTo>
                    <a:pt x="552135" y="200660"/>
                  </a:lnTo>
                  <a:lnTo>
                    <a:pt x="552135" y="184150"/>
                  </a:lnTo>
                  <a:close/>
                </a:path>
                <a:path w="1691004" h="801370">
                  <a:moveTo>
                    <a:pt x="576475" y="184150"/>
                  </a:moveTo>
                  <a:lnTo>
                    <a:pt x="567507" y="184150"/>
                  </a:lnTo>
                  <a:lnTo>
                    <a:pt x="567507" y="200660"/>
                  </a:lnTo>
                  <a:lnTo>
                    <a:pt x="576475" y="200660"/>
                  </a:lnTo>
                  <a:lnTo>
                    <a:pt x="576475" y="184150"/>
                  </a:lnTo>
                  <a:close/>
                </a:path>
                <a:path w="1691004" h="801370">
                  <a:moveTo>
                    <a:pt x="603377" y="184150"/>
                  </a:moveTo>
                  <a:lnTo>
                    <a:pt x="591847" y="184150"/>
                  </a:lnTo>
                  <a:lnTo>
                    <a:pt x="591847" y="200660"/>
                  </a:lnTo>
                  <a:lnTo>
                    <a:pt x="603377" y="200660"/>
                  </a:lnTo>
                  <a:lnTo>
                    <a:pt x="603377" y="184150"/>
                  </a:lnTo>
                  <a:close/>
                </a:path>
                <a:path w="1691004" h="801370">
                  <a:moveTo>
                    <a:pt x="628998" y="184150"/>
                  </a:moveTo>
                  <a:lnTo>
                    <a:pt x="618749" y="184150"/>
                  </a:lnTo>
                  <a:lnTo>
                    <a:pt x="618749" y="200660"/>
                  </a:lnTo>
                  <a:lnTo>
                    <a:pt x="628998" y="200660"/>
                  </a:lnTo>
                  <a:lnTo>
                    <a:pt x="628998" y="184150"/>
                  </a:lnTo>
                  <a:close/>
                </a:path>
                <a:path w="1691004" h="801370">
                  <a:moveTo>
                    <a:pt x="653338" y="184150"/>
                  </a:moveTo>
                  <a:lnTo>
                    <a:pt x="644370" y="184150"/>
                  </a:lnTo>
                  <a:lnTo>
                    <a:pt x="644370" y="200660"/>
                  </a:lnTo>
                  <a:lnTo>
                    <a:pt x="653338" y="200660"/>
                  </a:lnTo>
                  <a:lnTo>
                    <a:pt x="653338" y="184150"/>
                  </a:lnTo>
                  <a:close/>
                </a:path>
                <a:path w="1691004" h="801370">
                  <a:moveTo>
                    <a:pt x="680241" y="184150"/>
                  </a:moveTo>
                  <a:lnTo>
                    <a:pt x="668710" y="184150"/>
                  </a:lnTo>
                  <a:lnTo>
                    <a:pt x="668710" y="200660"/>
                  </a:lnTo>
                  <a:lnTo>
                    <a:pt x="680241" y="200660"/>
                  </a:lnTo>
                  <a:lnTo>
                    <a:pt x="680241" y="184150"/>
                  </a:lnTo>
                  <a:close/>
                </a:path>
                <a:path w="1691004" h="801370">
                  <a:moveTo>
                    <a:pt x="705862" y="184150"/>
                  </a:moveTo>
                  <a:lnTo>
                    <a:pt x="695613" y="184150"/>
                  </a:lnTo>
                  <a:lnTo>
                    <a:pt x="695613" y="200660"/>
                  </a:lnTo>
                  <a:lnTo>
                    <a:pt x="705862" y="200660"/>
                  </a:lnTo>
                  <a:lnTo>
                    <a:pt x="705862" y="184150"/>
                  </a:lnTo>
                  <a:close/>
                </a:path>
                <a:path w="1691004" h="801370">
                  <a:moveTo>
                    <a:pt x="730201" y="184150"/>
                  </a:moveTo>
                  <a:lnTo>
                    <a:pt x="721234" y="184150"/>
                  </a:lnTo>
                  <a:lnTo>
                    <a:pt x="721234" y="200660"/>
                  </a:lnTo>
                  <a:lnTo>
                    <a:pt x="730201" y="200660"/>
                  </a:lnTo>
                  <a:lnTo>
                    <a:pt x="730201" y="184150"/>
                  </a:lnTo>
                  <a:close/>
                </a:path>
                <a:path w="1691004" h="801370">
                  <a:moveTo>
                    <a:pt x="757103" y="184150"/>
                  </a:moveTo>
                  <a:lnTo>
                    <a:pt x="745574" y="184150"/>
                  </a:lnTo>
                  <a:lnTo>
                    <a:pt x="745574" y="200660"/>
                  </a:lnTo>
                  <a:lnTo>
                    <a:pt x="757103" y="200660"/>
                  </a:lnTo>
                  <a:lnTo>
                    <a:pt x="757103" y="184150"/>
                  </a:lnTo>
                  <a:close/>
                </a:path>
                <a:path w="1691004" h="801370">
                  <a:moveTo>
                    <a:pt x="781444" y="184150"/>
                  </a:moveTo>
                  <a:lnTo>
                    <a:pt x="772475" y="184150"/>
                  </a:lnTo>
                  <a:lnTo>
                    <a:pt x="772475" y="200660"/>
                  </a:lnTo>
                  <a:lnTo>
                    <a:pt x="781444" y="200660"/>
                  </a:lnTo>
                  <a:lnTo>
                    <a:pt x="781444" y="184150"/>
                  </a:lnTo>
                  <a:close/>
                </a:path>
                <a:path w="1691004" h="801370">
                  <a:moveTo>
                    <a:pt x="807065" y="184150"/>
                  </a:moveTo>
                  <a:lnTo>
                    <a:pt x="796816" y="184150"/>
                  </a:lnTo>
                  <a:lnTo>
                    <a:pt x="796816" y="200660"/>
                  </a:lnTo>
                  <a:lnTo>
                    <a:pt x="807065" y="200660"/>
                  </a:lnTo>
                  <a:lnTo>
                    <a:pt x="807065" y="184150"/>
                  </a:lnTo>
                  <a:close/>
                </a:path>
                <a:path w="1691004" h="801370">
                  <a:moveTo>
                    <a:pt x="833967" y="184150"/>
                  </a:moveTo>
                  <a:lnTo>
                    <a:pt x="822437" y="184150"/>
                  </a:lnTo>
                  <a:lnTo>
                    <a:pt x="822437" y="200660"/>
                  </a:lnTo>
                  <a:lnTo>
                    <a:pt x="833967" y="200660"/>
                  </a:lnTo>
                  <a:lnTo>
                    <a:pt x="833967" y="184150"/>
                  </a:lnTo>
                  <a:close/>
                </a:path>
                <a:path w="1691004" h="801370">
                  <a:moveTo>
                    <a:pt x="858306" y="184150"/>
                  </a:moveTo>
                  <a:lnTo>
                    <a:pt x="849339" y="184150"/>
                  </a:lnTo>
                  <a:lnTo>
                    <a:pt x="849339" y="200660"/>
                  </a:lnTo>
                  <a:lnTo>
                    <a:pt x="858306" y="200660"/>
                  </a:lnTo>
                  <a:lnTo>
                    <a:pt x="858306" y="184150"/>
                  </a:lnTo>
                  <a:close/>
                </a:path>
                <a:path w="1691004" h="801370">
                  <a:moveTo>
                    <a:pt x="883928" y="184150"/>
                  </a:moveTo>
                  <a:lnTo>
                    <a:pt x="873680" y="184150"/>
                  </a:lnTo>
                  <a:lnTo>
                    <a:pt x="873680" y="200660"/>
                  </a:lnTo>
                  <a:lnTo>
                    <a:pt x="883928" y="200660"/>
                  </a:lnTo>
                  <a:lnTo>
                    <a:pt x="883928" y="184150"/>
                  </a:lnTo>
                  <a:close/>
                </a:path>
                <a:path w="1691004" h="801370">
                  <a:moveTo>
                    <a:pt x="910830" y="184150"/>
                  </a:moveTo>
                  <a:lnTo>
                    <a:pt x="899301" y="184150"/>
                  </a:lnTo>
                  <a:lnTo>
                    <a:pt x="899301" y="200660"/>
                  </a:lnTo>
                  <a:lnTo>
                    <a:pt x="910830" y="200660"/>
                  </a:lnTo>
                  <a:lnTo>
                    <a:pt x="910830" y="184150"/>
                  </a:lnTo>
                  <a:close/>
                </a:path>
                <a:path w="1691004" h="801370">
                  <a:moveTo>
                    <a:pt x="935170" y="184150"/>
                  </a:moveTo>
                  <a:lnTo>
                    <a:pt x="926203" y="184150"/>
                  </a:lnTo>
                  <a:lnTo>
                    <a:pt x="926203" y="200660"/>
                  </a:lnTo>
                  <a:lnTo>
                    <a:pt x="935170" y="200660"/>
                  </a:lnTo>
                  <a:lnTo>
                    <a:pt x="935170" y="184150"/>
                  </a:lnTo>
                  <a:close/>
                </a:path>
                <a:path w="1691004" h="801370">
                  <a:moveTo>
                    <a:pt x="960791" y="184150"/>
                  </a:moveTo>
                  <a:lnTo>
                    <a:pt x="950543" y="184150"/>
                  </a:lnTo>
                  <a:lnTo>
                    <a:pt x="950543" y="200660"/>
                  </a:lnTo>
                  <a:lnTo>
                    <a:pt x="960791" y="200660"/>
                  </a:lnTo>
                  <a:lnTo>
                    <a:pt x="960791" y="184150"/>
                  </a:lnTo>
                  <a:close/>
                </a:path>
                <a:path w="1691004" h="801370">
                  <a:moveTo>
                    <a:pt x="987693" y="184150"/>
                  </a:moveTo>
                  <a:lnTo>
                    <a:pt x="976163" y="184150"/>
                  </a:lnTo>
                  <a:lnTo>
                    <a:pt x="976163" y="200660"/>
                  </a:lnTo>
                  <a:lnTo>
                    <a:pt x="987693" y="200660"/>
                  </a:lnTo>
                  <a:lnTo>
                    <a:pt x="987693" y="184150"/>
                  </a:lnTo>
                  <a:close/>
                </a:path>
                <a:path w="1691004" h="801370">
                  <a:moveTo>
                    <a:pt x="1012034" y="184150"/>
                  </a:moveTo>
                  <a:lnTo>
                    <a:pt x="1003066" y="184150"/>
                  </a:lnTo>
                  <a:lnTo>
                    <a:pt x="1003066" y="200660"/>
                  </a:lnTo>
                  <a:lnTo>
                    <a:pt x="1012034" y="200660"/>
                  </a:lnTo>
                  <a:lnTo>
                    <a:pt x="1012034" y="184150"/>
                  </a:lnTo>
                  <a:close/>
                </a:path>
                <a:path w="1691004" h="801370">
                  <a:moveTo>
                    <a:pt x="1037655" y="184150"/>
                  </a:moveTo>
                  <a:lnTo>
                    <a:pt x="1027406" y="184150"/>
                  </a:lnTo>
                  <a:lnTo>
                    <a:pt x="1027406" y="200660"/>
                  </a:lnTo>
                  <a:lnTo>
                    <a:pt x="1037655" y="200660"/>
                  </a:lnTo>
                  <a:lnTo>
                    <a:pt x="1037655" y="184150"/>
                  </a:lnTo>
                  <a:close/>
                </a:path>
                <a:path w="1691004" h="801370">
                  <a:moveTo>
                    <a:pt x="1064553" y="184150"/>
                  </a:moveTo>
                  <a:lnTo>
                    <a:pt x="1053025" y="184150"/>
                  </a:lnTo>
                  <a:lnTo>
                    <a:pt x="1053025" y="200660"/>
                  </a:lnTo>
                  <a:lnTo>
                    <a:pt x="1064553" y="200660"/>
                  </a:lnTo>
                  <a:lnTo>
                    <a:pt x="1064553" y="184150"/>
                  </a:lnTo>
                  <a:close/>
                </a:path>
                <a:path w="1691004" h="801370">
                  <a:moveTo>
                    <a:pt x="1088898" y="184150"/>
                  </a:moveTo>
                  <a:lnTo>
                    <a:pt x="1079925" y="184150"/>
                  </a:lnTo>
                  <a:lnTo>
                    <a:pt x="1079925" y="200660"/>
                  </a:lnTo>
                  <a:lnTo>
                    <a:pt x="1088898" y="200660"/>
                  </a:lnTo>
                  <a:lnTo>
                    <a:pt x="1088898" y="184150"/>
                  </a:lnTo>
                  <a:close/>
                </a:path>
                <a:path w="1691004" h="801370">
                  <a:moveTo>
                    <a:pt x="1114521" y="184150"/>
                  </a:moveTo>
                  <a:lnTo>
                    <a:pt x="1104270" y="184150"/>
                  </a:lnTo>
                  <a:lnTo>
                    <a:pt x="1104270" y="200660"/>
                  </a:lnTo>
                  <a:lnTo>
                    <a:pt x="1114521" y="200660"/>
                  </a:lnTo>
                  <a:lnTo>
                    <a:pt x="1114521" y="184150"/>
                  </a:lnTo>
                  <a:close/>
                </a:path>
                <a:path w="1691004" h="801370">
                  <a:moveTo>
                    <a:pt x="1141420" y="184150"/>
                  </a:moveTo>
                  <a:lnTo>
                    <a:pt x="1129892" y="184150"/>
                  </a:lnTo>
                  <a:lnTo>
                    <a:pt x="1129892" y="200660"/>
                  </a:lnTo>
                  <a:lnTo>
                    <a:pt x="1141420" y="200660"/>
                  </a:lnTo>
                  <a:lnTo>
                    <a:pt x="1141420" y="184150"/>
                  </a:lnTo>
                  <a:close/>
                </a:path>
                <a:path w="1691004" h="801370">
                  <a:moveTo>
                    <a:pt x="1165765" y="184150"/>
                  </a:moveTo>
                  <a:lnTo>
                    <a:pt x="1156792" y="184150"/>
                  </a:lnTo>
                  <a:lnTo>
                    <a:pt x="1156792" y="200660"/>
                  </a:lnTo>
                  <a:lnTo>
                    <a:pt x="1165765" y="200660"/>
                  </a:lnTo>
                  <a:lnTo>
                    <a:pt x="1165765" y="184150"/>
                  </a:lnTo>
                  <a:close/>
                </a:path>
                <a:path w="1691004" h="801370">
                  <a:moveTo>
                    <a:pt x="1191377" y="184150"/>
                  </a:moveTo>
                  <a:lnTo>
                    <a:pt x="1181136" y="184150"/>
                  </a:lnTo>
                  <a:lnTo>
                    <a:pt x="1181136" y="200660"/>
                  </a:lnTo>
                  <a:lnTo>
                    <a:pt x="1191377" y="200660"/>
                  </a:lnTo>
                  <a:lnTo>
                    <a:pt x="1191377" y="184150"/>
                  </a:lnTo>
                  <a:close/>
                </a:path>
                <a:path w="1691004" h="801370">
                  <a:moveTo>
                    <a:pt x="1218287" y="184150"/>
                  </a:moveTo>
                  <a:lnTo>
                    <a:pt x="1206759" y="184150"/>
                  </a:lnTo>
                  <a:lnTo>
                    <a:pt x="1206759" y="200660"/>
                  </a:lnTo>
                  <a:lnTo>
                    <a:pt x="1218287" y="200660"/>
                  </a:lnTo>
                  <a:lnTo>
                    <a:pt x="1218287" y="184150"/>
                  </a:lnTo>
                  <a:close/>
                </a:path>
                <a:path w="1691004" h="801370">
                  <a:moveTo>
                    <a:pt x="1242621" y="184150"/>
                  </a:moveTo>
                  <a:lnTo>
                    <a:pt x="1233658" y="184150"/>
                  </a:lnTo>
                  <a:lnTo>
                    <a:pt x="1233658" y="200660"/>
                  </a:lnTo>
                  <a:lnTo>
                    <a:pt x="1242621" y="200660"/>
                  </a:lnTo>
                  <a:lnTo>
                    <a:pt x="1242621" y="184150"/>
                  </a:lnTo>
                  <a:close/>
                </a:path>
                <a:path w="1691004" h="801370">
                  <a:moveTo>
                    <a:pt x="1268244" y="184150"/>
                  </a:moveTo>
                  <a:lnTo>
                    <a:pt x="1257993" y="184150"/>
                  </a:lnTo>
                  <a:lnTo>
                    <a:pt x="1257993" y="200660"/>
                  </a:lnTo>
                  <a:lnTo>
                    <a:pt x="1268244" y="200660"/>
                  </a:lnTo>
                  <a:lnTo>
                    <a:pt x="1268244" y="184150"/>
                  </a:lnTo>
                  <a:close/>
                </a:path>
                <a:path w="1691004" h="801370">
                  <a:moveTo>
                    <a:pt x="1309237" y="184150"/>
                  </a:moveTo>
                  <a:lnTo>
                    <a:pt x="1283615" y="184150"/>
                  </a:lnTo>
                  <a:lnTo>
                    <a:pt x="1283615" y="200660"/>
                  </a:lnTo>
                  <a:lnTo>
                    <a:pt x="1309237" y="200660"/>
                  </a:lnTo>
                  <a:lnTo>
                    <a:pt x="1309237" y="184150"/>
                  </a:lnTo>
                  <a:close/>
                </a:path>
                <a:path w="1691004" h="801370">
                  <a:moveTo>
                    <a:pt x="591847" y="158750"/>
                  </a:moveTo>
                  <a:lnTo>
                    <a:pt x="552135" y="158750"/>
                  </a:lnTo>
                  <a:lnTo>
                    <a:pt x="552135" y="171450"/>
                  </a:lnTo>
                  <a:lnTo>
                    <a:pt x="591847" y="171450"/>
                  </a:lnTo>
                  <a:lnTo>
                    <a:pt x="591847" y="158750"/>
                  </a:lnTo>
                  <a:close/>
                </a:path>
                <a:path w="1691004" h="801370">
                  <a:moveTo>
                    <a:pt x="1129892" y="156210"/>
                  </a:moveTo>
                  <a:lnTo>
                    <a:pt x="1090176" y="156210"/>
                  </a:lnTo>
                  <a:lnTo>
                    <a:pt x="1090176" y="168910"/>
                  </a:lnTo>
                  <a:lnTo>
                    <a:pt x="1129892" y="168910"/>
                  </a:lnTo>
                  <a:lnTo>
                    <a:pt x="1129892" y="156210"/>
                  </a:lnTo>
                  <a:close/>
                </a:path>
                <a:path w="1691004" h="801370">
                  <a:moveTo>
                    <a:pt x="874960" y="144780"/>
                  </a:moveTo>
                  <a:lnTo>
                    <a:pt x="859588" y="144780"/>
                  </a:lnTo>
                  <a:lnTo>
                    <a:pt x="859588" y="160020"/>
                  </a:lnTo>
                  <a:lnTo>
                    <a:pt x="874960" y="160020"/>
                  </a:lnTo>
                  <a:lnTo>
                    <a:pt x="874960" y="144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647771" y="3919618"/>
            <a:ext cx="28575" cy="114300"/>
          </a:xfrm>
          <a:custGeom>
            <a:avLst/>
            <a:gdLst/>
            <a:ahLst/>
            <a:cxnLst/>
            <a:rect l="l" t="t" r="r" b="b"/>
            <a:pathLst>
              <a:path w="28575" h="114300">
                <a:moveTo>
                  <a:pt x="0" y="114300"/>
                </a:moveTo>
                <a:lnTo>
                  <a:pt x="28183" y="114300"/>
                </a:lnTo>
                <a:lnTo>
                  <a:pt x="28183" y="0"/>
                </a:lnTo>
                <a:lnTo>
                  <a:pt x="0" y="0"/>
                </a:lnTo>
                <a:lnTo>
                  <a:pt x="0" y="114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647771" y="3893982"/>
            <a:ext cx="1294130" cy="144145"/>
            <a:chOff x="1647771" y="3893982"/>
            <a:chExt cx="1294130" cy="144145"/>
          </a:xfrm>
        </p:grpSpPr>
        <p:sp>
          <p:nvSpPr>
            <p:cNvPr id="10" name="object 10"/>
            <p:cNvSpPr/>
            <p:nvPr/>
          </p:nvSpPr>
          <p:spPr>
            <a:xfrm>
              <a:off x="1647761" y="3896759"/>
              <a:ext cx="109220" cy="137160"/>
            </a:xfrm>
            <a:custGeom>
              <a:avLst/>
              <a:gdLst/>
              <a:ahLst/>
              <a:cxnLst/>
              <a:rect l="l" t="t" r="r" b="b"/>
              <a:pathLst>
                <a:path w="109219" h="137160">
                  <a:moveTo>
                    <a:pt x="108889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81991" y="22860"/>
                  </a:lnTo>
                  <a:lnTo>
                    <a:pt x="81991" y="137160"/>
                  </a:lnTo>
                  <a:lnTo>
                    <a:pt x="108889" y="137160"/>
                  </a:lnTo>
                  <a:lnTo>
                    <a:pt x="108889" y="22860"/>
                  </a:lnTo>
                  <a:lnTo>
                    <a:pt x="108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6123" y="3896558"/>
              <a:ext cx="363821" cy="1412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76848" y="3896560"/>
              <a:ext cx="234432" cy="1386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30501" y="3896560"/>
              <a:ext cx="233147" cy="1386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91828" y="3893991"/>
              <a:ext cx="250190" cy="144145"/>
            </a:xfrm>
            <a:custGeom>
              <a:avLst/>
              <a:gdLst/>
              <a:ahLst/>
              <a:cxnLst/>
              <a:rect l="l" t="t" r="r" b="b"/>
              <a:pathLst>
                <a:path w="250189" h="144145">
                  <a:moveTo>
                    <a:pt x="116573" y="100139"/>
                  </a:moveTo>
                  <a:lnTo>
                    <a:pt x="115849" y="91732"/>
                  </a:lnTo>
                  <a:lnTo>
                    <a:pt x="113690" y="83934"/>
                  </a:lnTo>
                  <a:lnTo>
                    <a:pt x="112141" y="80886"/>
                  </a:lnTo>
                  <a:lnTo>
                    <a:pt x="110096" y="76847"/>
                  </a:lnTo>
                  <a:lnTo>
                    <a:pt x="105041" y="70612"/>
                  </a:lnTo>
                  <a:lnTo>
                    <a:pt x="98323" y="64820"/>
                  </a:lnTo>
                  <a:lnTo>
                    <a:pt x="89674" y="60820"/>
                  </a:lnTo>
                  <a:lnTo>
                    <a:pt x="87109" y="60274"/>
                  </a:lnTo>
                  <a:lnTo>
                    <a:pt x="87109" y="92443"/>
                  </a:lnTo>
                  <a:lnTo>
                    <a:pt x="87109" y="103987"/>
                  </a:lnTo>
                  <a:lnTo>
                    <a:pt x="85826" y="107848"/>
                  </a:lnTo>
                  <a:lnTo>
                    <a:pt x="83273" y="110413"/>
                  </a:lnTo>
                  <a:lnTo>
                    <a:pt x="80708" y="114261"/>
                  </a:lnTo>
                  <a:lnTo>
                    <a:pt x="78143" y="115544"/>
                  </a:lnTo>
                  <a:lnTo>
                    <a:pt x="74295" y="116827"/>
                  </a:lnTo>
                  <a:lnTo>
                    <a:pt x="71742" y="118110"/>
                  </a:lnTo>
                  <a:lnTo>
                    <a:pt x="29464" y="118110"/>
                  </a:lnTo>
                  <a:lnTo>
                    <a:pt x="29464" y="80886"/>
                  </a:lnTo>
                  <a:lnTo>
                    <a:pt x="67894" y="80886"/>
                  </a:lnTo>
                  <a:lnTo>
                    <a:pt x="75577" y="82169"/>
                  </a:lnTo>
                  <a:lnTo>
                    <a:pt x="80708" y="84734"/>
                  </a:lnTo>
                  <a:lnTo>
                    <a:pt x="84543" y="87299"/>
                  </a:lnTo>
                  <a:lnTo>
                    <a:pt x="87109" y="92443"/>
                  </a:lnTo>
                  <a:lnTo>
                    <a:pt x="87109" y="60274"/>
                  </a:lnTo>
                  <a:lnTo>
                    <a:pt x="79108" y="58521"/>
                  </a:lnTo>
                  <a:lnTo>
                    <a:pt x="66611" y="57772"/>
                  </a:lnTo>
                  <a:lnTo>
                    <a:pt x="29464" y="57772"/>
                  </a:lnTo>
                  <a:lnTo>
                    <a:pt x="29464" y="2578"/>
                  </a:lnTo>
                  <a:lnTo>
                    <a:pt x="0" y="2578"/>
                  </a:lnTo>
                  <a:lnTo>
                    <a:pt x="0" y="141224"/>
                  </a:lnTo>
                  <a:lnTo>
                    <a:pt x="65328" y="141224"/>
                  </a:lnTo>
                  <a:lnTo>
                    <a:pt x="73494" y="140982"/>
                  </a:lnTo>
                  <a:lnTo>
                    <a:pt x="80708" y="140258"/>
                  </a:lnTo>
                  <a:lnTo>
                    <a:pt x="86956" y="139052"/>
                  </a:lnTo>
                  <a:lnTo>
                    <a:pt x="92240" y="137375"/>
                  </a:lnTo>
                  <a:lnTo>
                    <a:pt x="98640" y="136080"/>
                  </a:lnTo>
                  <a:lnTo>
                    <a:pt x="116090" y="106845"/>
                  </a:lnTo>
                  <a:lnTo>
                    <a:pt x="116573" y="100139"/>
                  </a:lnTo>
                  <a:close/>
                </a:path>
                <a:path w="250189" h="144145">
                  <a:moveTo>
                    <a:pt x="249809" y="98844"/>
                  </a:moveTo>
                  <a:lnTo>
                    <a:pt x="222910" y="89865"/>
                  </a:lnTo>
                  <a:lnTo>
                    <a:pt x="220738" y="97104"/>
                  </a:lnTo>
                  <a:lnTo>
                    <a:pt x="218097" y="103505"/>
                  </a:lnTo>
                  <a:lnTo>
                    <a:pt x="214972" y="109181"/>
                  </a:lnTo>
                  <a:lnTo>
                    <a:pt x="211378" y="114249"/>
                  </a:lnTo>
                  <a:lnTo>
                    <a:pt x="206248" y="118097"/>
                  </a:lnTo>
                  <a:lnTo>
                    <a:pt x="199847" y="120675"/>
                  </a:lnTo>
                  <a:lnTo>
                    <a:pt x="192163" y="120675"/>
                  </a:lnTo>
                  <a:lnTo>
                    <a:pt x="160934" y="94348"/>
                  </a:lnTo>
                  <a:lnTo>
                    <a:pt x="158851" y="71882"/>
                  </a:lnTo>
                  <a:lnTo>
                    <a:pt x="159346" y="60312"/>
                  </a:lnTo>
                  <a:lnTo>
                    <a:pt x="178549" y="27279"/>
                  </a:lnTo>
                  <a:lnTo>
                    <a:pt x="192163" y="24384"/>
                  </a:lnTo>
                  <a:lnTo>
                    <a:pt x="199847" y="24384"/>
                  </a:lnTo>
                  <a:lnTo>
                    <a:pt x="206248" y="26949"/>
                  </a:lnTo>
                  <a:lnTo>
                    <a:pt x="216496" y="34658"/>
                  </a:lnTo>
                  <a:lnTo>
                    <a:pt x="220345" y="39789"/>
                  </a:lnTo>
                  <a:lnTo>
                    <a:pt x="221627" y="47498"/>
                  </a:lnTo>
                  <a:lnTo>
                    <a:pt x="248526" y="41071"/>
                  </a:lnTo>
                  <a:lnTo>
                    <a:pt x="226047" y="8661"/>
                  </a:lnTo>
                  <a:lnTo>
                    <a:pt x="193446" y="0"/>
                  </a:lnTo>
                  <a:lnTo>
                    <a:pt x="179755" y="1206"/>
                  </a:lnTo>
                  <a:lnTo>
                    <a:pt x="139661" y="29845"/>
                  </a:lnTo>
                  <a:lnTo>
                    <a:pt x="129387" y="73164"/>
                  </a:lnTo>
                  <a:lnTo>
                    <a:pt x="130568" y="88595"/>
                  </a:lnTo>
                  <a:lnTo>
                    <a:pt x="147320" y="124523"/>
                  </a:lnTo>
                  <a:lnTo>
                    <a:pt x="192163" y="143776"/>
                  </a:lnTo>
                  <a:lnTo>
                    <a:pt x="203009" y="143052"/>
                  </a:lnTo>
                  <a:lnTo>
                    <a:pt x="241477" y="118427"/>
                  </a:lnTo>
                  <a:lnTo>
                    <a:pt x="249809" y="98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950603" y="3893990"/>
            <a:ext cx="389890" cy="144145"/>
          </a:xfrm>
          <a:custGeom>
            <a:avLst/>
            <a:gdLst/>
            <a:ahLst/>
            <a:cxnLst/>
            <a:rect l="l" t="t" r="r" b="b"/>
            <a:pathLst>
              <a:path w="389889" h="144145">
                <a:moveTo>
                  <a:pt x="108889" y="4051"/>
                </a:moveTo>
                <a:lnTo>
                  <a:pt x="0" y="4051"/>
                </a:lnTo>
                <a:lnTo>
                  <a:pt x="0" y="26911"/>
                </a:lnTo>
                <a:lnTo>
                  <a:pt x="40995" y="26911"/>
                </a:lnTo>
                <a:lnTo>
                  <a:pt x="40995" y="141211"/>
                </a:lnTo>
                <a:lnTo>
                  <a:pt x="67894" y="141211"/>
                </a:lnTo>
                <a:lnTo>
                  <a:pt x="67894" y="26911"/>
                </a:lnTo>
                <a:lnTo>
                  <a:pt x="108889" y="26911"/>
                </a:lnTo>
                <a:lnTo>
                  <a:pt x="108889" y="4051"/>
                </a:lnTo>
                <a:close/>
              </a:path>
              <a:path w="389889" h="144145">
                <a:moveTo>
                  <a:pt x="240830" y="92443"/>
                </a:moveTo>
                <a:lnTo>
                  <a:pt x="238264" y="86017"/>
                </a:lnTo>
                <a:lnTo>
                  <a:pt x="235191" y="80886"/>
                </a:lnTo>
                <a:lnTo>
                  <a:pt x="230581" y="73177"/>
                </a:lnTo>
                <a:lnTo>
                  <a:pt x="224180" y="69329"/>
                </a:lnTo>
                <a:lnTo>
                  <a:pt x="215214" y="66763"/>
                </a:lnTo>
                <a:lnTo>
                  <a:pt x="221615" y="64198"/>
                </a:lnTo>
                <a:lnTo>
                  <a:pt x="225463" y="60350"/>
                </a:lnTo>
                <a:lnTo>
                  <a:pt x="227380" y="57772"/>
                </a:lnTo>
                <a:lnTo>
                  <a:pt x="233146" y="50076"/>
                </a:lnTo>
                <a:lnTo>
                  <a:pt x="234429" y="43649"/>
                </a:lnTo>
                <a:lnTo>
                  <a:pt x="234429" y="30822"/>
                </a:lnTo>
                <a:lnTo>
                  <a:pt x="213931" y="5791"/>
                </a:lnTo>
                <a:lnTo>
                  <a:pt x="213931" y="96291"/>
                </a:lnTo>
                <a:lnTo>
                  <a:pt x="213931" y="105270"/>
                </a:lnTo>
                <a:lnTo>
                  <a:pt x="212648" y="109131"/>
                </a:lnTo>
                <a:lnTo>
                  <a:pt x="207530" y="114261"/>
                </a:lnTo>
                <a:lnTo>
                  <a:pt x="199834" y="116827"/>
                </a:lnTo>
                <a:lnTo>
                  <a:pt x="197281" y="118110"/>
                </a:lnTo>
                <a:lnTo>
                  <a:pt x="155003" y="118110"/>
                </a:lnTo>
                <a:lnTo>
                  <a:pt x="155003" y="80886"/>
                </a:lnTo>
                <a:lnTo>
                  <a:pt x="190868" y="80886"/>
                </a:lnTo>
                <a:lnTo>
                  <a:pt x="198551" y="82169"/>
                </a:lnTo>
                <a:lnTo>
                  <a:pt x="206248" y="84734"/>
                </a:lnTo>
                <a:lnTo>
                  <a:pt x="210083" y="87299"/>
                </a:lnTo>
                <a:lnTo>
                  <a:pt x="212648" y="92443"/>
                </a:lnTo>
                <a:lnTo>
                  <a:pt x="213931" y="96291"/>
                </a:lnTo>
                <a:lnTo>
                  <a:pt x="213931" y="5791"/>
                </a:lnTo>
                <a:lnTo>
                  <a:pt x="208800" y="4508"/>
                </a:lnTo>
                <a:lnTo>
                  <a:pt x="208800" y="38519"/>
                </a:lnTo>
                <a:lnTo>
                  <a:pt x="208800" y="46228"/>
                </a:lnTo>
                <a:lnTo>
                  <a:pt x="207530" y="50076"/>
                </a:lnTo>
                <a:lnTo>
                  <a:pt x="202399" y="55206"/>
                </a:lnTo>
                <a:lnTo>
                  <a:pt x="198551" y="57772"/>
                </a:lnTo>
                <a:lnTo>
                  <a:pt x="155003" y="57772"/>
                </a:lnTo>
                <a:lnTo>
                  <a:pt x="155003" y="26962"/>
                </a:lnTo>
                <a:lnTo>
                  <a:pt x="194716" y="26962"/>
                </a:lnTo>
                <a:lnTo>
                  <a:pt x="202399" y="29540"/>
                </a:lnTo>
                <a:lnTo>
                  <a:pt x="207530" y="34671"/>
                </a:lnTo>
                <a:lnTo>
                  <a:pt x="208800" y="38519"/>
                </a:lnTo>
                <a:lnTo>
                  <a:pt x="208800" y="4508"/>
                </a:lnTo>
                <a:lnTo>
                  <a:pt x="201117" y="2578"/>
                </a:lnTo>
                <a:lnTo>
                  <a:pt x="125539" y="2578"/>
                </a:lnTo>
                <a:lnTo>
                  <a:pt x="125539" y="139941"/>
                </a:lnTo>
                <a:lnTo>
                  <a:pt x="172935" y="139941"/>
                </a:lnTo>
                <a:lnTo>
                  <a:pt x="184988" y="139738"/>
                </a:lnTo>
                <a:lnTo>
                  <a:pt x="194398" y="139293"/>
                </a:lnTo>
                <a:lnTo>
                  <a:pt x="201396" y="138849"/>
                </a:lnTo>
                <a:lnTo>
                  <a:pt x="206248" y="138658"/>
                </a:lnTo>
                <a:lnTo>
                  <a:pt x="236994" y="118110"/>
                </a:lnTo>
                <a:lnTo>
                  <a:pt x="239547" y="112979"/>
                </a:lnTo>
                <a:lnTo>
                  <a:pt x="240830" y="106565"/>
                </a:lnTo>
                <a:lnTo>
                  <a:pt x="240830" y="92443"/>
                </a:lnTo>
                <a:close/>
              </a:path>
              <a:path w="389889" h="144145">
                <a:moveTo>
                  <a:pt x="389432" y="71882"/>
                </a:moveTo>
                <a:lnTo>
                  <a:pt x="379158" y="29641"/>
                </a:lnTo>
                <a:lnTo>
                  <a:pt x="358686" y="9410"/>
                </a:lnTo>
                <a:lnTo>
                  <a:pt x="358686" y="71882"/>
                </a:lnTo>
                <a:lnTo>
                  <a:pt x="358165" y="82918"/>
                </a:lnTo>
                <a:lnTo>
                  <a:pt x="336905" y="116497"/>
                </a:lnTo>
                <a:lnTo>
                  <a:pt x="321538" y="119380"/>
                </a:lnTo>
                <a:lnTo>
                  <a:pt x="314096" y="118668"/>
                </a:lnTo>
                <a:lnTo>
                  <a:pt x="285089" y="82740"/>
                </a:lnTo>
                <a:lnTo>
                  <a:pt x="284391" y="71882"/>
                </a:lnTo>
                <a:lnTo>
                  <a:pt x="285064" y="60858"/>
                </a:lnTo>
                <a:lnTo>
                  <a:pt x="306006" y="27279"/>
                </a:lnTo>
                <a:lnTo>
                  <a:pt x="321538" y="24384"/>
                </a:lnTo>
                <a:lnTo>
                  <a:pt x="329158" y="25107"/>
                </a:lnTo>
                <a:lnTo>
                  <a:pt x="357987" y="61036"/>
                </a:lnTo>
                <a:lnTo>
                  <a:pt x="358686" y="71882"/>
                </a:lnTo>
                <a:lnTo>
                  <a:pt x="358686" y="9410"/>
                </a:lnTo>
                <a:lnTo>
                  <a:pt x="350037" y="4813"/>
                </a:lnTo>
                <a:lnTo>
                  <a:pt x="337273" y="1206"/>
                </a:lnTo>
                <a:lnTo>
                  <a:pt x="322821" y="0"/>
                </a:lnTo>
                <a:lnTo>
                  <a:pt x="314617" y="254"/>
                </a:lnTo>
                <a:lnTo>
                  <a:pt x="275424" y="17970"/>
                </a:lnTo>
                <a:lnTo>
                  <a:pt x="257962" y="53759"/>
                </a:lnTo>
                <a:lnTo>
                  <a:pt x="256197" y="73164"/>
                </a:lnTo>
                <a:lnTo>
                  <a:pt x="257200" y="88595"/>
                </a:lnTo>
                <a:lnTo>
                  <a:pt x="274142" y="124523"/>
                </a:lnTo>
                <a:lnTo>
                  <a:pt x="308190" y="142570"/>
                </a:lnTo>
                <a:lnTo>
                  <a:pt x="322821" y="143776"/>
                </a:lnTo>
                <a:lnTo>
                  <a:pt x="337451" y="142570"/>
                </a:lnTo>
                <a:lnTo>
                  <a:pt x="350520" y="138963"/>
                </a:lnTo>
                <a:lnTo>
                  <a:pt x="361911" y="132943"/>
                </a:lnTo>
                <a:lnTo>
                  <a:pt x="371500" y="124523"/>
                </a:lnTo>
                <a:lnTo>
                  <a:pt x="375221" y="119380"/>
                </a:lnTo>
                <a:lnTo>
                  <a:pt x="379158" y="113944"/>
                </a:lnTo>
                <a:lnTo>
                  <a:pt x="384784" y="101574"/>
                </a:lnTo>
                <a:lnTo>
                  <a:pt x="388251" y="87515"/>
                </a:lnTo>
                <a:lnTo>
                  <a:pt x="389432" y="718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805348" y="4062162"/>
            <a:ext cx="1370965" cy="174625"/>
            <a:chOff x="1805348" y="4062162"/>
            <a:chExt cx="1370965" cy="174625"/>
          </a:xfrm>
        </p:grpSpPr>
        <p:sp>
          <p:nvSpPr>
            <p:cNvPr id="17" name="object 17"/>
            <p:cNvSpPr/>
            <p:nvPr/>
          </p:nvSpPr>
          <p:spPr>
            <a:xfrm>
              <a:off x="1805348" y="4092970"/>
              <a:ext cx="256200" cy="1437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80763" y="4092970"/>
              <a:ext cx="120419" cy="1437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21681" y="4092970"/>
              <a:ext cx="120419" cy="1437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71564" y="4095538"/>
              <a:ext cx="108889" cy="1386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12482" y="4062162"/>
              <a:ext cx="108889" cy="17202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45710" y="4092970"/>
              <a:ext cx="120419" cy="1437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93035" y="4092970"/>
              <a:ext cx="247246" cy="1437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67177" y="4062162"/>
              <a:ext cx="108889" cy="1720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875905" y="4294513"/>
            <a:ext cx="812165" cy="167005"/>
            <a:chOff x="1875905" y="4294513"/>
            <a:chExt cx="812165" cy="167005"/>
          </a:xfrm>
        </p:grpSpPr>
        <p:sp>
          <p:nvSpPr>
            <p:cNvPr id="26" name="object 26"/>
            <p:cNvSpPr/>
            <p:nvPr/>
          </p:nvSpPr>
          <p:spPr>
            <a:xfrm>
              <a:off x="1875905" y="4294516"/>
              <a:ext cx="147212" cy="1386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47466" y="4294513"/>
              <a:ext cx="248524" cy="1668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19045" y="4296009"/>
              <a:ext cx="105410" cy="137160"/>
            </a:xfrm>
            <a:custGeom>
              <a:avLst/>
              <a:gdLst/>
              <a:ahLst/>
              <a:cxnLst/>
              <a:rect l="l" t="t" r="r" b="b"/>
              <a:pathLst>
                <a:path w="105410" h="137160">
                  <a:moveTo>
                    <a:pt x="105041" y="114300"/>
                  </a:moveTo>
                  <a:lnTo>
                    <a:pt x="28181" y="114300"/>
                  </a:lnTo>
                  <a:lnTo>
                    <a:pt x="28181" y="76200"/>
                  </a:lnTo>
                  <a:lnTo>
                    <a:pt x="97358" y="76200"/>
                  </a:lnTo>
                  <a:lnTo>
                    <a:pt x="97358" y="53340"/>
                  </a:lnTo>
                  <a:lnTo>
                    <a:pt x="28181" y="53340"/>
                  </a:lnTo>
                  <a:lnTo>
                    <a:pt x="28181" y="22860"/>
                  </a:lnTo>
                  <a:lnTo>
                    <a:pt x="102476" y="22860"/>
                  </a:lnTo>
                  <a:lnTo>
                    <a:pt x="102476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53340"/>
                  </a:lnTo>
                  <a:lnTo>
                    <a:pt x="0" y="76200"/>
                  </a:lnTo>
                  <a:lnTo>
                    <a:pt x="0" y="114300"/>
                  </a:lnTo>
                  <a:lnTo>
                    <a:pt x="0" y="137160"/>
                  </a:lnTo>
                  <a:lnTo>
                    <a:pt x="105041" y="137160"/>
                  </a:lnTo>
                  <a:lnTo>
                    <a:pt x="105041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449716" y="4295803"/>
              <a:ext cx="238277" cy="14121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2707209" y="4294513"/>
            <a:ext cx="393700" cy="167005"/>
            <a:chOff x="2707209" y="4294513"/>
            <a:chExt cx="393700" cy="167005"/>
          </a:xfrm>
        </p:grpSpPr>
        <p:sp>
          <p:nvSpPr>
            <p:cNvPr id="31" name="object 31"/>
            <p:cNvSpPr/>
            <p:nvPr/>
          </p:nvSpPr>
          <p:spPr>
            <a:xfrm>
              <a:off x="2707208" y="4294523"/>
              <a:ext cx="120650" cy="167005"/>
            </a:xfrm>
            <a:custGeom>
              <a:avLst/>
              <a:gdLst/>
              <a:ahLst/>
              <a:cxnLst/>
              <a:rect l="l" t="t" r="r" b="b"/>
              <a:pathLst>
                <a:path w="120650" h="167004">
                  <a:moveTo>
                    <a:pt x="108889" y="0"/>
                  </a:moveTo>
                  <a:lnTo>
                    <a:pt x="80695" y="0"/>
                  </a:lnTo>
                  <a:lnTo>
                    <a:pt x="80695" y="114249"/>
                  </a:lnTo>
                  <a:lnTo>
                    <a:pt x="108889" y="114249"/>
                  </a:lnTo>
                  <a:lnTo>
                    <a:pt x="108889" y="0"/>
                  </a:lnTo>
                  <a:close/>
                </a:path>
                <a:path w="120650" h="167004">
                  <a:moveTo>
                    <a:pt x="120408" y="114820"/>
                  </a:moveTo>
                  <a:lnTo>
                    <a:pt x="26898" y="114820"/>
                  </a:lnTo>
                  <a:lnTo>
                    <a:pt x="26898" y="520"/>
                  </a:lnTo>
                  <a:lnTo>
                    <a:pt x="0" y="520"/>
                  </a:lnTo>
                  <a:lnTo>
                    <a:pt x="0" y="114820"/>
                  </a:lnTo>
                  <a:lnTo>
                    <a:pt x="0" y="137680"/>
                  </a:lnTo>
                  <a:lnTo>
                    <a:pt x="97358" y="137680"/>
                  </a:lnTo>
                  <a:lnTo>
                    <a:pt x="97358" y="166890"/>
                  </a:lnTo>
                  <a:lnTo>
                    <a:pt x="120408" y="166890"/>
                  </a:lnTo>
                  <a:lnTo>
                    <a:pt x="120408" y="137680"/>
                  </a:lnTo>
                  <a:lnTo>
                    <a:pt x="120408" y="1148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849400" y="4294516"/>
              <a:ext cx="110170" cy="13736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90317" y="4294516"/>
              <a:ext cx="110170" cy="13736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8472893" y="3047027"/>
            <a:ext cx="4240708" cy="9737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87033" y="3736715"/>
            <a:ext cx="2582903" cy="1598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87430" y="3974780"/>
            <a:ext cx="2582125" cy="1055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77162" y="3009076"/>
            <a:ext cx="807085" cy="481965"/>
          </a:xfrm>
          <a:custGeom>
            <a:avLst/>
            <a:gdLst/>
            <a:ahLst/>
            <a:cxnLst/>
            <a:rect l="l" t="t" r="r" b="b"/>
            <a:pathLst>
              <a:path w="807085" h="481964">
                <a:moveTo>
                  <a:pt x="806713" y="459678"/>
                </a:moveTo>
                <a:lnTo>
                  <a:pt x="0" y="459678"/>
                </a:lnTo>
                <a:lnTo>
                  <a:pt x="0" y="481934"/>
                </a:lnTo>
                <a:lnTo>
                  <a:pt x="806713" y="481934"/>
                </a:lnTo>
                <a:lnTo>
                  <a:pt x="806713" y="459678"/>
                </a:lnTo>
                <a:close/>
              </a:path>
              <a:path w="807085" h="481964">
                <a:moveTo>
                  <a:pt x="43284" y="152981"/>
                </a:moveTo>
                <a:lnTo>
                  <a:pt x="21483" y="152981"/>
                </a:lnTo>
                <a:lnTo>
                  <a:pt x="21483" y="444522"/>
                </a:lnTo>
                <a:lnTo>
                  <a:pt x="21583" y="459678"/>
                </a:lnTo>
                <a:lnTo>
                  <a:pt x="784677" y="459678"/>
                </a:lnTo>
                <a:lnTo>
                  <a:pt x="784677" y="437779"/>
                </a:lnTo>
                <a:lnTo>
                  <a:pt x="43284" y="437779"/>
                </a:lnTo>
                <a:lnTo>
                  <a:pt x="43284" y="416102"/>
                </a:lnTo>
                <a:lnTo>
                  <a:pt x="130925" y="416102"/>
                </a:lnTo>
                <a:lnTo>
                  <a:pt x="130925" y="393847"/>
                </a:lnTo>
                <a:lnTo>
                  <a:pt x="43284" y="393847"/>
                </a:lnTo>
                <a:lnTo>
                  <a:pt x="43284" y="152981"/>
                </a:lnTo>
                <a:close/>
              </a:path>
              <a:path w="807085" h="481964">
                <a:moveTo>
                  <a:pt x="130925" y="416102"/>
                </a:moveTo>
                <a:lnTo>
                  <a:pt x="109130" y="416102"/>
                </a:lnTo>
                <a:lnTo>
                  <a:pt x="109130" y="437779"/>
                </a:lnTo>
                <a:lnTo>
                  <a:pt x="130925" y="437779"/>
                </a:lnTo>
                <a:lnTo>
                  <a:pt x="130925" y="416102"/>
                </a:lnTo>
                <a:close/>
              </a:path>
              <a:path w="807085" h="481964">
                <a:moveTo>
                  <a:pt x="174626" y="175058"/>
                </a:moveTo>
                <a:lnTo>
                  <a:pt x="152825" y="175058"/>
                </a:lnTo>
                <a:lnTo>
                  <a:pt x="152825" y="437779"/>
                </a:lnTo>
                <a:lnTo>
                  <a:pt x="174626" y="437779"/>
                </a:lnTo>
                <a:lnTo>
                  <a:pt x="174626" y="175058"/>
                </a:lnTo>
                <a:close/>
              </a:path>
              <a:path w="807085" h="481964">
                <a:moveTo>
                  <a:pt x="217541" y="175315"/>
                </a:moveTo>
                <a:lnTo>
                  <a:pt x="195740" y="175315"/>
                </a:lnTo>
                <a:lnTo>
                  <a:pt x="195740" y="437779"/>
                </a:lnTo>
                <a:lnTo>
                  <a:pt x="217541" y="437779"/>
                </a:lnTo>
                <a:lnTo>
                  <a:pt x="217541" y="371969"/>
                </a:lnTo>
                <a:lnTo>
                  <a:pt x="304760" y="371969"/>
                </a:lnTo>
                <a:lnTo>
                  <a:pt x="304760" y="350268"/>
                </a:lnTo>
                <a:lnTo>
                  <a:pt x="217541" y="350268"/>
                </a:lnTo>
                <a:lnTo>
                  <a:pt x="217541" y="175315"/>
                </a:lnTo>
                <a:close/>
              </a:path>
              <a:path w="807085" h="481964">
                <a:moveTo>
                  <a:pt x="261147" y="371969"/>
                </a:moveTo>
                <a:lnTo>
                  <a:pt x="239352" y="371969"/>
                </a:lnTo>
                <a:lnTo>
                  <a:pt x="239352" y="437779"/>
                </a:lnTo>
                <a:lnTo>
                  <a:pt x="261147" y="437779"/>
                </a:lnTo>
                <a:lnTo>
                  <a:pt x="261147" y="371969"/>
                </a:lnTo>
                <a:close/>
              </a:path>
              <a:path w="807085" h="481964">
                <a:moveTo>
                  <a:pt x="304760" y="371969"/>
                </a:moveTo>
                <a:lnTo>
                  <a:pt x="282958" y="371969"/>
                </a:lnTo>
                <a:lnTo>
                  <a:pt x="282958" y="437779"/>
                </a:lnTo>
                <a:lnTo>
                  <a:pt x="304760" y="437779"/>
                </a:lnTo>
                <a:lnTo>
                  <a:pt x="304760" y="371969"/>
                </a:lnTo>
                <a:close/>
              </a:path>
              <a:path w="807085" h="481964">
                <a:moveTo>
                  <a:pt x="348718" y="175058"/>
                </a:moveTo>
                <a:lnTo>
                  <a:pt x="195001" y="175058"/>
                </a:lnTo>
                <a:lnTo>
                  <a:pt x="195001" y="175315"/>
                </a:lnTo>
                <a:lnTo>
                  <a:pt x="326917" y="175315"/>
                </a:lnTo>
                <a:lnTo>
                  <a:pt x="326917" y="437779"/>
                </a:lnTo>
                <a:lnTo>
                  <a:pt x="348718" y="437779"/>
                </a:lnTo>
                <a:lnTo>
                  <a:pt x="348718" y="372523"/>
                </a:lnTo>
                <a:lnTo>
                  <a:pt x="479191" y="372523"/>
                </a:lnTo>
                <a:lnTo>
                  <a:pt x="479191" y="350245"/>
                </a:lnTo>
                <a:lnTo>
                  <a:pt x="348718" y="350245"/>
                </a:lnTo>
                <a:lnTo>
                  <a:pt x="348718" y="175058"/>
                </a:lnTo>
                <a:close/>
              </a:path>
              <a:path w="807085" h="481964">
                <a:moveTo>
                  <a:pt x="435983" y="372523"/>
                </a:moveTo>
                <a:lnTo>
                  <a:pt x="370612" y="372523"/>
                </a:lnTo>
                <a:lnTo>
                  <a:pt x="370612" y="437779"/>
                </a:lnTo>
                <a:lnTo>
                  <a:pt x="435983" y="437779"/>
                </a:lnTo>
                <a:lnTo>
                  <a:pt x="435983" y="372523"/>
                </a:lnTo>
                <a:close/>
              </a:path>
              <a:path w="807085" h="481964">
                <a:moveTo>
                  <a:pt x="479191" y="372523"/>
                </a:moveTo>
                <a:lnTo>
                  <a:pt x="457392" y="372523"/>
                </a:lnTo>
                <a:lnTo>
                  <a:pt x="457392" y="437779"/>
                </a:lnTo>
                <a:lnTo>
                  <a:pt x="479191" y="437779"/>
                </a:lnTo>
                <a:lnTo>
                  <a:pt x="479191" y="372523"/>
                </a:lnTo>
                <a:close/>
              </a:path>
              <a:path w="807085" h="481964">
                <a:moveTo>
                  <a:pt x="522979" y="175359"/>
                </a:moveTo>
                <a:lnTo>
                  <a:pt x="501179" y="175359"/>
                </a:lnTo>
                <a:lnTo>
                  <a:pt x="501179" y="437779"/>
                </a:lnTo>
                <a:lnTo>
                  <a:pt x="522979" y="437779"/>
                </a:lnTo>
                <a:lnTo>
                  <a:pt x="522979" y="372523"/>
                </a:lnTo>
                <a:lnTo>
                  <a:pt x="610357" y="372523"/>
                </a:lnTo>
                <a:lnTo>
                  <a:pt x="610357" y="350245"/>
                </a:lnTo>
                <a:lnTo>
                  <a:pt x="522979" y="350245"/>
                </a:lnTo>
                <a:lnTo>
                  <a:pt x="522979" y="175359"/>
                </a:lnTo>
                <a:close/>
              </a:path>
              <a:path w="807085" h="481964">
                <a:moveTo>
                  <a:pt x="566756" y="372523"/>
                </a:moveTo>
                <a:lnTo>
                  <a:pt x="544956" y="372523"/>
                </a:lnTo>
                <a:lnTo>
                  <a:pt x="544956" y="437779"/>
                </a:lnTo>
                <a:lnTo>
                  <a:pt x="566756" y="437779"/>
                </a:lnTo>
                <a:lnTo>
                  <a:pt x="566756" y="372523"/>
                </a:lnTo>
                <a:close/>
              </a:path>
              <a:path w="807085" h="481964">
                <a:moveTo>
                  <a:pt x="610357" y="372523"/>
                </a:moveTo>
                <a:lnTo>
                  <a:pt x="588557" y="372523"/>
                </a:lnTo>
                <a:lnTo>
                  <a:pt x="588557" y="437779"/>
                </a:lnTo>
                <a:lnTo>
                  <a:pt x="610357" y="437779"/>
                </a:lnTo>
                <a:lnTo>
                  <a:pt x="610357" y="372523"/>
                </a:lnTo>
                <a:close/>
              </a:path>
              <a:path w="807085" h="481964">
                <a:moveTo>
                  <a:pt x="653964" y="175359"/>
                </a:moveTo>
                <a:lnTo>
                  <a:pt x="632163" y="175359"/>
                </a:lnTo>
                <a:lnTo>
                  <a:pt x="632163" y="437779"/>
                </a:lnTo>
                <a:lnTo>
                  <a:pt x="653964" y="437779"/>
                </a:lnTo>
                <a:lnTo>
                  <a:pt x="653964" y="175359"/>
                </a:lnTo>
                <a:close/>
              </a:path>
              <a:path w="807085" h="481964">
                <a:moveTo>
                  <a:pt x="697312" y="175058"/>
                </a:moveTo>
                <a:lnTo>
                  <a:pt x="675518" y="175058"/>
                </a:lnTo>
                <a:lnTo>
                  <a:pt x="675518" y="437779"/>
                </a:lnTo>
                <a:lnTo>
                  <a:pt x="697312" y="437779"/>
                </a:lnTo>
                <a:lnTo>
                  <a:pt x="697312" y="416190"/>
                </a:lnTo>
                <a:lnTo>
                  <a:pt x="784620" y="416190"/>
                </a:lnTo>
                <a:lnTo>
                  <a:pt x="784620" y="394286"/>
                </a:lnTo>
                <a:lnTo>
                  <a:pt x="697312" y="394286"/>
                </a:lnTo>
                <a:lnTo>
                  <a:pt x="697312" y="175058"/>
                </a:lnTo>
                <a:close/>
              </a:path>
              <a:path w="807085" h="481964">
                <a:moveTo>
                  <a:pt x="784620" y="416190"/>
                </a:moveTo>
                <a:lnTo>
                  <a:pt x="762602" y="416190"/>
                </a:lnTo>
                <a:lnTo>
                  <a:pt x="762602" y="437779"/>
                </a:lnTo>
                <a:lnTo>
                  <a:pt x="784620" y="437779"/>
                </a:lnTo>
                <a:lnTo>
                  <a:pt x="784620" y="416190"/>
                </a:lnTo>
                <a:close/>
              </a:path>
              <a:path w="807085" h="481964">
                <a:moveTo>
                  <a:pt x="741024" y="153337"/>
                </a:moveTo>
                <a:lnTo>
                  <a:pt x="719225" y="153337"/>
                </a:lnTo>
                <a:lnTo>
                  <a:pt x="719225" y="394286"/>
                </a:lnTo>
                <a:lnTo>
                  <a:pt x="741024" y="394286"/>
                </a:lnTo>
                <a:lnTo>
                  <a:pt x="741024" y="153337"/>
                </a:lnTo>
                <a:close/>
              </a:path>
              <a:path w="807085" h="481964">
                <a:moveTo>
                  <a:pt x="784620" y="153337"/>
                </a:moveTo>
                <a:lnTo>
                  <a:pt x="762602" y="153337"/>
                </a:lnTo>
                <a:lnTo>
                  <a:pt x="762602" y="394286"/>
                </a:lnTo>
                <a:lnTo>
                  <a:pt x="784620" y="394286"/>
                </a:lnTo>
                <a:lnTo>
                  <a:pt x="784620" y="153337"/>
                </a:lnTo>
                <a:close/>
              </a:path>
              <a:path w="807085" h="481964">
                <a:moveTo>
                  <a:pt x="86714" y="152981"/>
                </a:moveTo>
                <a:lnTo>
                  <a:pt x="64915" y="152981"/>
                </a:lnTo>
                <a:lnTo>
                  <a:pt x="64915" y="393847"/>
                </a:lnTo>
                <a:lnTo>
                  <a:pt x="86714" y="393847"/>
                </a:lnTo>
                <a:lnTo>
                  <a:pt x="86714" y="152981"/>
                </a:lnTo>
                <a:close/>
              </a:path>
              <a:path w="807085" h="481964">
                <a:moveTo>
                  <a:pt x="130831" y="87637"/>
                </a:moveTo>
                <a:lnTo>
                  <a:pt x="21424" y="87637"/>
                </a:lnTo>
                <a:lnTo>
                  <a:pt x="21424" y="152981"/>
                </a:lnTo>
                <a:lnTo>
                  <a:pt x="109130" y="152981"/>
                </a:lnTo>
                <a:lnTo>
                  <a:pt x="109130" y="393847"/>
                </a:lnTo>
                <a:lnTo>
                  <a:pt x="130925" y="393847"/>
                </a:lnTo>
                <a:lnTo>
                  <a:pt x="130925" y="175058"/>
                </a:lnTo>
                <a:lnTo>
                  <a:pt x="348718" y="175058"/>
                </a:lnTo>
                <a:lnTo>
                  <a:pt x="697312" y="175021"/>
                </a:lnTo>
                <a:lnTo>
                  <a:pt x="697312" y="153337"/>
                </a:lnTo>
                <a:lnTo>
                  <a:pt x="784912" y="153337"/>
                </a:lnTo>
                <a:lnTo>
                  <a:pt x="784912" y="131708"/>
                </a:lnTo>
                <a:lnTo>
                  <a:pt x="525002" y="131708"/>
                </a:lnTo>
                <a:lnTo>
                  <a:pt x="525003" y="131022"/>
                </a:lnTo>
                <a:lnTo>
                  <a:pt x="218636" y="131022"/>
                </a:lnTo>
                <a:lnTo>
                  <a:pt x="218636" y="109423"/>
                </a:lnTo>
                <a:lnTo>
                  <a:pt x="130925" y="109423"/>
                </a:lnTo>
                <a:lnTo>
                  <a:pt x="130831" y="109217"/>
                </a:lnTo>
                <a:lnTo>
                  <a:pt x="130831" y="87637"/>
                </a:lnTo>
                <a:close/>
              </a:path>
              <a:path w="807085" h="481964">
                <a:moveTo>
                  <a:pt x="261147" y="175315"/>
                </a:moveTo>
                <a:lnTo>
                  <a:pt x="239352" y="175315"/>
                </a:lnTo>
                <a:lnTo>
                  <a:pt x="239352" y="350268"/>
                </a:lnTo>
                <a:lnTo>
                  <a:pt x="261147" y="350268"/>
                </a:lnTo>
                <a:lnTo>
                  <a:pt x="261147" y="175315"/>
                </a:lnTo>
                <a:close/>
              </a:path>
              <a:path w="807085" h="481964">
                <a:moveTo>
                  <a:pt x="304760" y="175315"/>
                </a:moveTo>
                <a:lnTo>
                  <a:pt x="282958" y="175315"/>
                </a:lnTo>
                <a:lnTo>
                  <a:pt x="282958" y="350268"/>
                </a:lnTo>
                <a:lnTo>
                  <a:pt x="304760" y="350268"/>
                </a:lnTo>
                <a:lnTo>
                  <a:pt x="304760" y="175315"/>
                </a:lnTo>
                <a:close/>
              </a:path>
              <a:path w="807085" h="481964">
                <a:moveTo>
                  <a:pt x="697312" y="175021"/>
                </a:moveTo>
                <a:lnTo>
                  <a:pt x="348718" y="175021"/>
                </a:lnTo>
                <a:lnTo>
                  <a:pt x="370577" y="175051"/>
                </a:lnTo>
                <a:lnTo>
                  <a:pt x="370577" y="350245"/>
                </a:lnTo>
                <a:lnTo>
                  <a:pt x="392377" y="350245"/>
                </a:lnTo>
                <a:lnTo>
                  <a:pt x="392377" y="175080"/>
                </a:lnTo>
                <a:lnTo>
                  <a:pt x="653964" y="175080"/>
                </a:lnTo>
                <a:lnTo>
                  <a:pt x="697312" y="175058"/>
                </a:lnTo>
                <a:close/>
              </a:path>
              <a:path w="807085" h="481964">
                <a:moveTo>
                  <a:pt x="653964" y="175080"/>
                </a:moveTo>
                <a:lnTo>
                  <a:pt x="392377" y="175080"/>
                </a:lnTo>
                <a:lnTo>
                  <a:pt x="414183" y="175106"/>
                </a:lnTo>
                <a:lnTo>
                  <a:pt x="414183" y="350245"/>
                </a:lnTo>
                <a:lnTo>
                  <a:pt x="435983" y="350245"/>
                </a:lnTo>
                <a:lnTo>
                  <a:pt x="435983" y="175134"/>
                </a:lnTo>
                <a:lnTo>
                  <a:pt x="653964" y="175134"/>
                </a:lnTo>
                <a:close/>
              </a:path>
              <a:path w="807085" h="481964">
                <a:moveTo>
                  <a:pt x="653964" y="175134"/>
                </a:moveTo>
                <a:lnTo>
                  <a:pt x="435983" y="175134"/>
                </a:lnTo>
                <a:lnTo>
                  <a:pt x="457392" y="175165"/>
                </a:lnTo>
                <a:lnTo>
                  <a:pt x="457392" y="350245"/>
                </a:lnTo>
                <a:lnTo>
                  <a:pt x="479191" y="350245"/>
                </a:lnTo>
                <a:lnTo>
                  <a:pt x="479191" y="175359"/>
                </a:lnTo>
                <a:lnTo>
                  <a:pt x="653964" y="175359"/>
                </a:lnTo>
                <a:lnTo>
                  <a:pt x="653964" y="175134"/>
                </a:lnTo>
                <a:close/>
              </a:path>
              <a:path w="807085" h="481964">
                <a:moveTo>
                  <a:pt x="566756" y="175359"/>
                </a:moveTo>
                <a:lnTo>
                  <a:pt x="544956" y="175359"/>
                </a:lnTo>
                <a:lnTo>
                  <a:pt x="544956" y="350245"/>
                </a:lnTo>
                <a:lnTo>
                  <a:pt x="566756" y="350245"/>
                </a:lnTo>
                <a:lnTo>
                  <a:pt x="566756" y="175359"/>
                </a:lnTo>
                <a:close/>
              </a:path>
              <a:path w="807085" h="481964">
                <a:moveTo>
                  <a:pt x="610357" y="175359"/>
                </a:moveTo>
                <a:lnTo>
                  <a:pt x="588557" y="175359"/>
                </a:lnTo>
                <a:lnTo>
                  <a:pt x="588557" y="350245"/>
                </a:lnTo>
                <a:lnTo>
                  <a:pt x="610357" y="350245"/>
                </a:lnTo>
                <a:lnTo>
                  <a:pt x="610357" y="175359"/>
                </a:lnTo>
                <a:close/>
              </a:path>
              <a:path w="807085" h="481964">
                <a:moveTo>
                  <a:pt x="784912" y="87817"/>
                </a:moveTo>
                <a:lnTo>
                  <a:pt x="675775" y="87817"/>
                </a:lnTo>
                <a:lnTo>
                  <a:pt x="675775" y="108608"/>
                </a:lnTo>
                <a:lnTo>
                  <a:pt x="586481" y="108608"/>
                </a:lnTo>
                <a:lnTo>
                  <a:pt x="586481" y="131708"/>
                </a:lnTo>
                <a:lnTo>
                  <a:pt x="784912" y="131708"/>
                </a:lnTo>
                <a:lnTo>
                  <a:pt x="784912" y="87817"/>
                </a:lnTo>
                <a:close/>
              </a:path>
              <a:path w="807085" h="481964">
                <a:moveTo>
                  <a:pt x="283070" y="87495"/>
                </a:moveTo>
                <a:lnTo>
                  <a:pt x="283012" y="131022"/>
                </a:lnTo>
                <a:lnTo>
                  <a:pt x="525003" y="131022"/>
                </a:lnTo>
                <a:lnTo>
                  <a:pt x="525061" y="87811"/>
                </a:lnTo>
                <a:lnTo>
                  <a:pt x="436218" y="87695"/>
                </a:lnTo>
                <a:lnTo>
                  <a:pt x="370284" y="87607"/>
                </a:lnTo>
                <a:lnTo>
                  <a:pt x="283070" y="87495"/>
                </a:lnTo>
                <a:close/>
              </a:path>
              <a:path w="807085" h="481964">
                <a:moveTo>
                  <a:pt x="370312" y="65565"/>
                </a:moveTo>
                <a:lnTo>
                  <a:pt x="370284" y="87607"/>
                </a:lnTo>
                <a:lnTo>
                  <a:pt x="436218" y="87607"/>
                </a:lnTo>
                <a:lnTo>
                  <a:pt x="436242" y="65650"/>
                </a:lnTo>
                <a:lnTo>
                  <a:pt x="370312" y="65565"/>
                </a:lnTo>
                <a:close/>
              </a:path>
              <a:path w="807085" h="481964">
                <a:moveTo>
                  <a:pt x="405799" y="13468"/>
                </a:moveTo>
                <a:lnTo>
                  <a:pt x="400345" y="13468"/>
                </a:lnTo>
                <a:lnTo>
                  <a:pt x="400345" y="65604"/>
                </a:lnTo>
                <a:lnTo>
                  <a:pt x="405799" y="65604"/>
                </a:lnTo>
                <a:lnTo>
                  <a:pt x="405799" y="44394"/>
                </a:lnTo>
                <a:lnTo>
                  <a:pt x="447487" y="30844"/>
                </a:lnTo>
                <a:lnTo>
                  <a:pt x="447487" y="13547"/>
                </a:lnTo>
                <a:lnTo>
                  <a:pt x="405799" y="13547"/>
                </a:lnTo>
                <a:close/>
              </a:path>
              <a:path w="807085" h="481964">
                <a:moveTo>
                  <a:pt x="447487" y="0"/>
                </a:moveTo>
                <a:lnTo>
                  <a:pt x="405799" y="13547"/>
                </a:lnTo>
                <a:lnTo>
                  <a:pt x="447487" y="13547"/>
                </a:lnTo>
                <a:lnTo>
                  <a:pt x="447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34886" y="4164095"/>
            <a:ext cx="1869791" cy="2502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955374" y="2815710"/>
            <a:ext cx="4255579" cy="13813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98836" y="5106197"/>
            <a:ext cx="3954338" cy="115898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05083" y="7046905"/>
            <a:ext cx="3999878" cy="10680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053652" y="7030074"/>
            <a:ext cx="5094235" cy="10489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894865" y="4868961"/>
            <a:ext cx="2052293" cy="173816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65993" y="4942258"/>
            <a:ext cx="2670075" cy="16020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313822" y="5109791"/>
            <a:ext cx="3162207" cy="11517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97214" y="5005083"/>
            <a:ext cx="4397771" cy="13612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78501" y="7005022"/>
            <a:ext cx="3434450" cy="115179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9497093" y="7015493"/>
            <a:ext cx="1129030" cy="1129030"/>
            <a:chOff x="9497093" y="7015493"/>
            <a:chExt cx="1129030" cy="1129030"/>
          </a:xfrm>
        </p:grpSpPr>
        <p:sp>
          <p:nvSpPr>
            <p:cNvPr id="49" name="object 49"/>
            <p:cNvSpPr/>
            <p:nvPr/>
          </p:nvSpPr>
          <p:spPr>
            <a:xfrm>
              <a:off x="9497093" y="7015493"/>
              <a:ext cx="1129030" cy="1129030"/>
            </a:xfrm>
            <a:custGeom>
              <a:avLst/>
              <a:gdLst/>
              <a:ahLst/>
              <a:cxnLst/>
              <a:rect l="l" t="t" r="r" b="b"/>
              <a:pathLst>
                <a:path w="1129029" h="1129029">
                  <a:moveTo>
                    <a:pt x="564419" y="0"/>
                  </a:moveTo>
                  <a:lnTo>
                    <a:pt x="515701" y="2070"/>
                  </a:lnTo>
                  <a:lnTo>
                    <a:pt x="468138" y="8170"/>
                  </a:lnTo>
                  <a:lnTo>
                    <a:pt x="421898" y="18130"/>
                  </a:lnTo>
                  <a:lnTo>
                    <a:pt x="377150" y="31780"/>
                  </a:lnTo>
                  <a:lnTo>
                    <a:pt x="334064" y="48952"/>
                  </a:lnTo>
                  <a:lnTo>
                    <a:pt x="292808" y="69476"/>
                  </a:lnTo>
                  <a:lnTo>
                    <a:pt x="253551" y="93184"/>
                  </a:lnTo>
                  <a:lnTo>
                    <a:pt x="216464" y="119906"/>
                  </a:lnTo>
                  <a:lnTo>
                    <a:pt x="181714" y="149473"/>
                  </a:lnTo>
                  <a:lnTo>
                    <a:pt x="149471" y="181716"/>
                  </a:lnTo>
                  <a:lnTo>
                    <a:pt x="119904" y="216466"/>
                  </a:lnTo>
                  <a:lnTo>
                    <a:pt x="93183" y="253554"/>
                  </a:lnTo>
                  <a:lnTo>
                    <a:pt x="69475" y="292811"/>
                  </a:lnTo>
                  <a:lnTo>
                    <a:pt x="48951" y="334067"/>
                  </a:lnTo>
                  <a:lnTo>
                    <a:pt x="31779" y="377154"/>
                  </a:lnTo>
                  <a:lnTo>
                    <a:pt x="18129" y="421902"/>
                  </a:lnTo>
                  <a:lnTo>
                    <a:pt x="8170" y="468142"/>
                  </a:lnTo>
                  <a:lnTo>
                    <a:pt x="2070" y="515706"/>
                  </a:lnTo>
                  <a:lnTo>
                    <a:pt x="0" y="564423"/>
                  </a:lnTo>
                  <a:lnTo>
                    <a:pt x="2070" y="613141"/>
                  </a:lnTo>
                  <a:lnTo>
                    <a:pt x="8170" y="660704"/>
                  </a:lnTo>
                  <a:lnTo>
                    <a:pt x="18129" y="706944"/>
                  </a:lnTo>
                  <a:lnTo>
                    <a:pt x="31779" y="751692"/>
                  </a:lnTo>
                  <a:lnTo>
                    <a:pt x="48951" y="794779"/>
                  </a:lnTo>
                  <a:lnTo>
                    <a:pt x="69475" y="836035"/>
                  </a:lnTo>
                  <a:lnTo>
                    <a:pt x="93183" y="875291"/>
                  </a:lnTo>
                  <a:lnTo>
                    <a:pt x="119904" y="912378"/>
                  </a:lnTo>
                  <a:lnTo>
                    <a:pt x="149471" y="947128"/>
                  </a:lnTo>
                  <a:lnTo>
                    <a:pt x="181714" y="979371"/>
                  </a:lnTo>
                  <a:lnTo>
                    <a:pt x="216464" y="1008938"/>
                  </a:lnTo>
                  <a:lnTo>
                    <a:pt x="253551" y="1035660"/>
                  </a:lnTo>
                  <a:lnTo>
                    <a:pt x="292808" y="1059367"/>
                  </a:lnTo>
                  <a:lnTo>
                    <a:pt x="334064" y="1079891"/>
                  </a:lnTo>
                  <a:lnTo>
                    <a:pt x="377150" y="1097063"/>
                  </a:lnTo>
                  <a:lnTo>
                    <a:pt x="421898" y="1110713"/>
                  </a:lnTo>
                  <a:lnTo>
                    <a:pt x="468138" y="1120672"/>
                  </a:lnTo>
                  <a:lnTo>
                    <a:pt x="515701" y="1126772"/>
                  </a:lnTo>
                  <a:lnTo>
                    <a:pt x="564419" y="1128843"/>
                  </a:lnTo>
                  <a:lnTo>
                    <a:pt x="613136" y="1126772"/>
                  </a:lnTo>
                  <a:lnTo>
                    <a:pt x="660700" y="1120672"/>
                  </a:lnTo>
                  <a:lnTo>
                    <a:pt x="706940" y="1110713"/>
                  </a:lnTo>
                  <a:lnTo>
                    <a:pt x="751687" y="1097063"/>
                  </a:lnTo>
                  <a:lnTo>
                    <a:pt x="794774" y="1079891"/>
                  </a:lnTo>
                  <a:lnTo>
                    <a:pt x="836029" y="1059367"/>
                  </a:lnTo>
                  <a:lnTo>
                    <a:pt x="875285" y="1035660"/>
                  </a:lnTo>
                  <a:lnTo>
                    <a:pt x="912373" y="1008938"/>
                  </a:lnTo>
                  <a:lnTo>
                    <a:pt x="947122" y="979371"/>
                  </a:lnTo>
                  <a:lnTo>
                    <a:pt x="979365" y="947128"/>
                  </a:lnTo>
                  <a:lnTo>
                    <a:pt x="1008931" y="912378"/>
                  </a:lnTo>
                  <a:lnTo>
                    <a:pt x="1035652" y="875291"/>
                  </a:lnTo>
                  <a:lnTo>
                    <a:pt x="1059360" y="836035"/>
                  </a:lnTo>
                  <a:lnTo>
                    <a:pt x="1079883" y="794779"/>
                  </a:lnTo>
                  <a:lnTo>
                    <a:pt x="1097055" y="751692"/>
                  </a:lnTo>
                  <a:lnTo>
                    <a:pt x="1110705" y="706944"/>
                  </a:lnTo>
                  <a:lnTo>
                    <a:pt x="1120664" y="660704"/>
                  </a:lnTo>
                  <a:lnTo>
                    <a:pt x="1126763" y="613141"/>
                  </a:lnTo>
                  <a:lnTo>
                    <a:pt x="1128834" y="564423"/>
                  </a:lnTo>
                  <a:lnTo>
                    <a:pt x="1126763" y="515706"/>
                  </a:lnTo>
                  <a:lnTo>
                    <a:pt x="1120664" y="468142"/>
                  </a:lnTo>
                  <a:lnTo>
                    <a:pt x="1110705" y="421902"/>
                  </a:lnTo>
                  <a:lnTo>
                    <a:pt x="1097055" y="377154"/>
                  </a:lnTo>
                  <a:lnTo>
                    <a:pt x="1079883" y="334067"/>
                  </a:lnTo>
                  <a:lnTo>
                    <a:pt x="1059360" y="292811"/>
                  </a:lnTo>
                  <a:lnTo>
                    <a:pt x="1035652" y="253554"/>
                  </a:lnTo>
                  <a:lnTo>
                    <a:pt x="1008931" y="216466"/>
                  </a:lnTo>
                  <a:lnTo>
                    <a:pt x="979365" y="181716"/>
                  </a:lnTo>
                  <a:lnTo>
                    <a:pt x="947122" y="149473"/>
                  </a:lnTo>
                  <a:lnTo>
                    <a:pt x="912373" y="119906"/>
                  </a:lnTo>
                  <a:lnTo>
                    <a:pt x="875285" y="93184"/>
                  </a:lnTo>
                  <a:lnTo>
                    <a:pt x="836029" y="69476"/>
                  </a:lnTo>
                  <a:lnTo>
                    <a:pt x="794774" y="48952"/>
                  </a:lnTo>
                  <a:lnTo>
                    <a:pt x="751687" y="31780"/>
                  </a:lnTo>
                  <a:lnTo>
                    <a:pt x="706940" y="18130"/>
                  </a:lnTo>
                  <a:lnTo>
                    <a:pt x="660700" y="8170"/>
                  </a:lnTo>
                  <a:lnTo>
                    <a:pt x="613136" y="2070"/>
                  </a:lnTo>
                  <a:lnTo>
                    <a:pt x="564419" y="0"/>
                  </a:lnTo>
                  <a:close/>
                </a:path>
              </a:pathLst>
            </a:custGeom>
            <a:solidFill>
              <a:srgbClr val="EFB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069075" y="7354209"/>
              <a:ext cx="172085" cy="285750"/>
            </a:xfrm>
            <a:custGeom>
              <a:avLst/>
              <a:gdLst/>
              <a:ahLst/>
              <a:cxnLst/>
              <a:rect l="l" t="t" r="r" b="b"/>
              <a:pathLst>
                <a:path w="172084" h="285750">
                  <a:moveTo>
                    <a:pt x="172023" y="0"/>
                  </a:moveTo>
                  <a:lnTo>
                    <a:pt x="150964" y="32301"/>
                  </a:lnTo>
                  <a:lnTo>
                    <a:pt x="116369" y="59859"/>
                  </a:lnTo>
                  <a:lnTo>
                    <a:pt x="79722" y="82033"/>
                  </a:lnTo>
                  <a:lnTo>
                    <a:pt x="52510" y="98181"/>
                  </a:lnTo>
                  <a:lnTo>
                    <a:pt x="32075" y="115043"/>
                  </a:lnTo>
                  <a:lnTo>
                    <a:pt x="15384" y="136469"/>
                  </a:lnTo>
                  <a:lnTo>
                    <a:pt x="4128" y="163638"/>
                  </a:lnTo>
                  <a:lnTo>
                    <a:pt x="0" y="197730"/>
                  </a:lnTo>
                  <a:lnTo>
                    <a:pt x="274" y="197730"/>
                  </a:lnTo>
                  <a:lnTo>
                    <a:pt x="274" y="285519"/>
                  </a:lnTo>
                  <a:lnTo>
                    <a:pt x="11320" y="264798"/>
                  </a:lnTo>
                  <a:lnTo>
                    <a:pt x="28545" y="247333"/>
                  </a:lnTo>
                  <a:lnTo>
                    <a:pt x="50232" y="231868"/>
                  </a:lnTo>
                  <a:lnTo>
                    <a:pt x="102044" y="200807"/>
                  </a:lnTo>
                  <a:lnTo>
                    <a:pt x="122248" y="188158"/>
                  </a:lnTo>
                  <a:lnTo>
                    <a:pt x="140409" y="173591"/>
                  </a:lnTo>
                  <a:lnTo>
                    <a:pt x="156365" y="153870"/>
                  </a:lnTo>
                  <a:lnTo>
                    <a:pt x="167706" y="128047"/>
                  </a:lnTo>
                  <a:lnTo>
                    <a:pt x="172023" y="95173"/>
                  </a:lnTo>
                  <a:lnTo>
                    <a:pt x="1720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069075" y="7524879"/>
              <a:ext cx="172085" cy="285750"/>
            </a:xfrm>
            <a:custGeom>
              <a:avLst/>
              <a:gdLst/>
              <a:ahLst/>
              <a:cxnLst/>
              <a:rect l="l" t="t" r="r" b="b"/>
              <a:pathLst>
                <a:path w="172084" h="285750">
                  <a:moveTo>
                    <a:pt x="172023" y="0"/>
                  </a:moveTo>
                  <a:lnTo>
                    <a:pt x="150964" y="32301"/>
                  </a:lnTo>
                  <a:lnTo>
                    <a:pt x="116369" y="59858"/>
                  </a:lnTo>
                  <a:lnTo>
                    <a:pt x="79722" y="82032"/>
                  </a:lnTo>
                  <a:lnTo>
                    <a:pt x="52510" y="98181"/>
                  </a:lnTo>
                  <a:lnTo>
                    <a:pt x="32075" y="115043"/>
                  </a:lnTo>
                  <a:lnTo>
                    <a:pt x="15384" y="136469"/>
                  </a:lnTo>
                  <a:lnTo>
                    <a:pt x="4128" y="163638"/>
                  </a:lnTo>
                  <a:lnTo>
                    <a:pt x="0" y="197730"/>
                  </a:lnTo>
                  <a:lnTo>
                    <a:pt x="274" y="197730"/>
                  </a:lnTo>
                  <a:lnTo>
                    <a:pt x="274" y="285246"/>
                  </a:lnTo>
                  <a:lnTo>
                    <a:pt x="28545" y="247060"/>
                  </a:lnTo>
                  <a:lnTo>
                    <a:pt x="74662" y="216874"/>
                  </a:lnTo>
                  <a:lnTo>
                    <a:pt x="102044" y="200670"/>
                  </a:lnTo>
                  <a:lnTo>
                    <a:pt x="122248" y="188158"/>
                  </a:lnTo>
                  <a:lnTo>
                    <a:pt x="140409" y="173590"/>
                  </a:lnTo>
                  <a:lnTo>
                    <a:pt x="156365" y="153870"/>
                  </a:lnTo>
                  <a:lnTo>
                    <a:pt x="167706" y="128047"/>
                  </a:lnTo>
                  <a:lnTo>
                    <a:pt x="172023" y="95173"/>
                  </a:lnTo>
                  <a:lnTo>
                    <a:pt x="172023" y="0"/>
                  </a:lnTo>
                  <a:close/>
                </a:path>
              </a:pathLst>
            </a:custGeom>
            <a:solidFill>
              <a:srgbClr val="425D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069075" y="7695250"/>
              <a:ext cx="172085" cy="285750"/>
            </a:xfrm>
            <a:custGeom>
              <a:avLst/>
              <a:gdLst/>
              <a:ahLst/>
              <a:cxnLst/>
              <a:rect l="l" t="t" r="r" b="b"/>
              <a:pathLst>
                <a:path w="172084" h="285750">
                  <a:moveTo>
                    <a:pt x="172023" y="0"/>
                  </a:moveTo>
                  <a:lnTo>
                    <a:pt x="150964" y="32301"/>
                  </a:lnTo>
                  <a:lnTo>
                    <a:pt x="116369" y="59859"/>
                  </a:lnTo>
                  <a:lnTo>
                    <a:pt x="79722" y="82033"/>
                  </a:lnTo>
                  <a:lnTo>
                    <a:pt x="52510" y="98181"/>
                  </a:lnTo>
                  <a:lnTo>
                    <a:pt x="32075" y="115043"/>
                  </a:lnTo>
                  <a:lnTo>
                    <a:pt x="15384" y="136469"/>
                  </a:lnTo>
                  <a:lnTo>
                    <a:pt x="4128" y="163638"/>
                  </a:lnTo>
                  <a:lnTo>
                    <a:pt x="0" y="197730"/>
                  </a:lnTo>
                  <a:lnTo>
                    <a:pt x="274" y="197730"/>
                  </a:lnTo>
                  <a:lnTo>
                    <a:pt x="274" y="285245"/>
                  </a:lnTo>
                  <a:lnTo>
                    <a:pt x="28545" y="247059"/>
                  </a:lnTo>
                  <a:lnTo>
                    <a:pt x="74662" y="216874"/>
                  </a:lnTo>
                  <a:lnTo>
                    <a:pt x="102044" y="200670"/>
                  </a:lnTo>
                  <a:lnTo>
                    <a:pt x="122248" y="188158"/>
                  </a:lnTo>
                  <a:lnTo>
                    <a:pt x="140409" y="173590"/>
                  </a:lnTo>
                  <a:lnTo>
                    <a:pt x="156365" y="153870"/>
                  </a:lnTo>
                  <a:lnTo>
                    <a:pt x="167706" y="128047"/>
                  </a:lnTo>
                  <a:lnTo>
                    <a:pt x="172023" y="95173"/>
                  </a:lnTo>
                  <a:lnTo>
                    <a:pt x="172023" y="0"/>
                  </a:lnTo>
                  <a:close/>
                </a:path>
              </a:pathLst>
            </a:custGeom>
            <a:solidFill>
              <a:srgbClr val="E83D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874352" y="7173182"/>
              <a:ext cx="260985" cy="807720"/>
            </a:xfrm>
            <a:custGeom>
              <a:avLst/>
              <a:gdLst/>
              <a:ahLst/>
              <a:cxnLst/>
              <a:rect l="l" t="t" r="r" b="b"/>
              <a:pathLst>
                <a:path w="260984" h="807720">
                  <a:moveTo>
                    <a:pt x="171754" y="549706"/>
                  </a:moveTo>
                  <a:lnTo>
                    <a:pt x="156603" y="488061"/>
                  </a:lnTo>
                  <a:lnTo>
                    <a:pt x="119519" y="449605"/>
                  </a:lnTo>
                  <a:lnTo>
                    <a:pt x="92303" y="433616"/>
                  </a:lnTo>
                  <a:lnTo>
                    <a:pt x="55651" y="411492"/>
                  </a:lnTo>
                  <a:lnTo>
                    <a:pt x="21056" y="383882"/>
                  </a:lnTo>
                  <a:lnTo>
                    <a:pt x="0" y="351421"/>
                  </a:lnTo>
                  <a:lnTo>
                    <a:pt x="0" y="446595"/>
                  </a:lnTo>
                  <a:lnTo>
                    <a:pt x="15659" y="505294"/>
                  </a:lnTo>
                  <a:lnTo>
                    <a:pt x="49771" y="539584"/>
                  </a:lnTo>
                  <a:lnTo>
                    <a:pt x="121793" y="583298"/>
                  </a:lnTo>
                  <a:lnTo>
                    <a:pt x="143484" y="598754"/>
                  </a:lnTo>
                  <a:lnTo>
                    <a:pt x="160705" y="616229"/>
                  </a:lnTo>
                  <a:lnTo>
                    <a:pt x="171754" y="636943"/>
                  </a:lnTo>
                  <a:lnTo>
                    <a:pt x="171754" y="549706"/>
                  </a:lnTo>
                  <a:close/>
                </a:path>
                <a:path w="260984" h="807720">
                  <a:moveTo>
                    <a:pt x="172021" y="720077"/>
                  </a:moveTo>
                  <a:lnTo>
                    <a:pt x="156641" y="658812"/>
                  </a:lnTo>
                  <a:lnTo>
                    <a:pt x="119519" y="620534"/>
                  </a:lnTo>
                  <a:lnTo>
                    <a:pt x="92303" y="604227"/>
                  </a:lnTo>
                  <a:lnTo>
                    <a:pt x="55651" y="581964"/>
                  </a:lnTo>
                  <a:lnTo>
                    <a:pt x="21056" y="554380"/>
                  </a:lnTo>
                  <a:lnTo>
                    <a:pt x="0" y="522071"/>
                  </a:lnTo>
                  <a:lnTo>
                    <a:pt x="0" y="617245"/>
                  </a:lnTo>
                  <a:lnTo>
                    <a:pt x="15659" y="675944"/>
                  </a:lnTo>
                  <a:lnTo>
                    <a:pt x="49771" y="710234"/>
                  </a:lnTo>
                  <a:lnTo>
                    <a:pt x="121907" y="753783"/>
                  </a:lnTo>
                  <a:lnTo>
                    <a:pt x="143611" y="769162"/>
                  </a:lnTo>
                  <a:lnTo>
                    <a:pt x="160858" y="786599"/>
                  </a:lnTo>
                  <a:lnTo>
                    <a:pt x="172021" y="807313"/>
                  </a:lnTo>
                  <a:lnTo>
                    <a:pt x="172021" y="720077"/>
                  </a:lnTo>
                  <a:close/>
                </a:path>
                <a:path w="260984" h="807720">
                  <a:moveTo>
                    <a:pt x="172021" y="378764"/>
                  </a:moveTo>
                  <a:lnTo>
                    <a:pt x="156641" y="317512"/>
                  </a:lnTo>
                  <a:lnTo>
                    <a:pt x="119519" y="279222"/>
                  </a:lnTo>
                  <a:lnTo>
                    <a:pt x="92303" y="263067"/>
                  </a:lnTo>
                  <a:lnTo>
                    <a:pt x="55651" y="240893"/>
                  </a:lnTo>
                  <a:lnTo>
                    <a:pt x="21056" y="213334"/>
                  </a:lnTo>
                  <a:lnTo>
                    <a:pt x="0" y="181038"/>
                  </a:lnTo>
                  <a:lnTo>
                    <a:pt x="0" y="276212"/>
                  </a:lnTo>
                  <a:lnTo>
                    <a:pt x="15659" y="334911"/>
                  </a:lnTo>
                  <a:lnTo>
                    <a:pt x="49771" y="369201"/>
                  </a:lnTo>
                  <a:lnTo>
                    <a:pt x="97358" y="397916"/>
                  </a:lnTo>
                  <a:lnTo>
                    <a:pt x="121793" y="412635"/>
                  </a:lnTo>
                  <a:lnTo>
                    <a:pt x="143484" y="428091"/>
                  </a:lnTo>
                  <a:lnTo>
                    <a:pt x="160705" y="445566"/>
                  </a:lnTo>
                  <a:lnTo>
                    <a:pt x="171754" y="466280"/>
                  </a:lnTo>
                  <a:lnTo>
                    <a:pt x="171754" y="378764"/>
                  </a:lnTo>
                  <a:lnTo>
                    <a:pt x="172021" y="378764"/>
                  </a:lnTo>
                  <a:close/>
                </a:path>
                <a:path w="260984" h="807720">
                  <a:moveTo>
                    <a:pt x="260896" y="178308"/>
                  </a:moveTo>
                  <a:lnTo>
                    <a:pt x="251841" y="135636"/>
                  </a:lnTo>
                  <a:lnTo>
                    <a:pt x="230263" y="96850"/>
                  </a:lnTo>
                  <a:lnTo>
                    <a:pt x="204597" y="54203"/>
                  </a:lnTo>
                  <a:lnTo>
                    <a:pt x="183235" y="0"/>
                  </a:lnTo>
                  <a:lnTo>
                    <a:pt x="161823" y="54203"/>
                  </a:lnTo>
                  <a:lnTo>
                    <a:pt x="136055" y="96850"/>
                  </a:lnTo>
                  <a:lnTo>
                    <a:pt x="114388" y="135636"/>
                  </a:lnTo>
                  <a:lnTo>
                    <a:pt x="105283" y="178308"/>
                  </a:lnTo>
                  <a:lnTo>
                    <a:pt x="114312" y="218770"/>
                  </a:lnTo>
                  <a:lnTo>
                    <a:pt x="135851" y="242341"/>
                  </a:lnTo>
                  <a:lnTo>
                    <a:pt x="161594" y="260426"/>
                  </a:lnTo>
                  <a:lnTo>
                    <a:pt x="183235" y="284416"/>
                  </a:lnTo>
                  <a:lnTo>
                    <a:pt x="204711" y="260299"/>
                  </a:lnTo>
                  <a:lnTo>
                    <a:pt x="230365" y="242239"/>
                  </a:lnTo>
                  <a:lnTo>
                    <a:pt x="251879" y="218732"/>
                  </a:lnTo>
                  <a:lnTo>
                    <a:pt x="260896" y="178308"/>
                  </a:lnTo>
                  <a:close/>
                </a:path>
              </a:pathLst>
            </a:custGeom>
            <a:solidFill>
              <a:srgbClr val="D19A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10815633" y="7277857"/>
            <a:ext cx="2394498" cy="73478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7067847" y="9120146"/>
            <a:ext cx="1014730" cy="1229360"/>
            <a:chOff x="7067847" y="9120146"/>
            <a:chExt cx="1014730" cy="1229360"/>
          </a:xfrm>
        </p:grpSpPr>
        <p:sp>
          <p:nvSpPr>
            <p:cNvPr id="56" name="object 56"/>
            <p:cNvSpPr/>
            <p:nvPr/>
          </p:nvSpPr>
          <p:spPr>
            <a:xfrm>
              <a:off x="7067847" y="9120146"/>
              <a:ext cx="1014724" cy="1228814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712362" y="9853307"/>
              <a:ext cx="112338" cy="230591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681169" y="9853704"/>
              <a:ext cx="138430" cy="239395"/>
            </a:xfrm>
            <a:custGeom>
              <a:avLst/>
              <a:gdLst/>
              <a:ahLst/>
              <a:cxnLst/>
              <a:rect l="l" t="t" r="r" b="b"/>
              <a:pathLst>
                <a:path w="138429" h="239395">
                  <a:moveTo>
                    <a:pt x="119267" y="4636"/>
                  </a:moveTo>
                  <a:lnTo>
                    <a:pt x="112268" y="20491"/>
                  </a:lnTo>
                  <a:lnTo>
                    <a:pt x="104348" y="36325"/>
                  </a:lnTo>
                  <a:lnTo>
                    <a:pt x="95390" y="52206"/>
                  </a:lnTo>
                  <a:lnTo>
                    <a:pt x="85275" y="68200"/>
                  </a:lnTo>
                  <a:lnTo>
                    <a:pt x="72743" y="92329"/>
                  </a:lnTo>
                  <a:lnTo>
                    <a:pt x="65017" y="117355"/>
                  </a:lnTo>
                  <a:lnTo>
                    <a:pt x="59906" y="142779"/>
                  </a:lnTo>
                  <a:lnTo>
                    <a:pt x="55223" y="168100"/>
                  </a:lnTo>
                  <a:lnTo>
                    <a:pt x="46757" y="192272"/>
                  </a:lnTo>
                  <a:lnTo>
                    <a:pt x="33813" y="210292"/>
                  </a:lnTo>
                  <a:lnTo>
                    <a:pt x="17768" y="223962"/>
                  </a:lnTo>
                  <a:lnTo>
                    <a:pt x="0" y="235083"/>
                  </a:lnTo>
                  <a:lnTo>
                    <a:pt x="1623" y="238809"/>
                  </a:lnTo>
                  <a:lnTo>
                    <a:pt x="2058" y="238627"/>
                  </a:lnTo>
                  <a:lnTo>
                    <a:pt x="1026" y="236855"/>
                  </a:lnTo>
                  <a:lnTo>
                    <a:pt x="413" y="234901"/>
                  </a:lnTo>
                  <a:lnTo>
                    <a:pt x="21698" y="225981"/>
                  </a:lnTo>
                  <a:lnTo>
                    <a:pt x="36790" y="213087"/>
                  </a:lnTo>
                  <a:lnTo>
                    <a:pt x="50373" y="194199"/>
                  </a:lnTo>
                  <a:lnTo>
                    <a:pt x="59240" y="168927"/>
                  </a:lnTo>
                  <a:lnTo>
                    <a:pt x="63942" y="143494"/>
                  </a:lnTo>
                  <a:lnTo>
                    <a:pt x="69010" y="118313"/>
                  </a:lnTo>
                  <a:lnTo>
                    <a:pt x="76554" y="93825"/>
                  </a:lnTo>
                  <a:lnTo>
                    <a:pt x="88686" y="70469"/>
                  </a:lnTo>
                  <a:lnTo>
                    <a:pt x="98906" y="54300"/>
                  </a:lnTo>
                  <a:lnTo>
                    <a:pt x="107964" y="38244"/>
                  </a:lnTo>
                  <a:lnTo>
                    <a:pt x="115973" y="22231"/>
                  </a:lnTo>
                  <a:lnTo>
                    <a:pt x="120952" y="10938"/>
                  </a:lnTo>
                  <a:lnTo>
                    <a:pt x="119259" y="6177"/>
                  </a:lnTo>
                  <a:lnTo>
                    <a:pt x="121163" y="5415"/>
                  </a:lnTo>
                  <a:lnTo>
                    <a:pt x="119267" y="4636"/>
                  </a:lnTo>
                  <a:close/>
                </a:path>
                <a:path w="138429" h="239395">
                  <a:moveTo>
                    <a:pt x="21698" y="225981"/>
                  </a:moveTo>
                  <a:lnTo>
                    <a:pt x="413" y="234901"/>
                  </a:lnTo>
                  <a:lnTo>
                    <a:pt x="1026" y="236855"/>
                  </a:lnTo>
                  <a:lnTo>
                    <a:pt x="2036" y="238627"/>
                  </a:lnTo>
                  <a:lnTo>
                    <a:pt x="20131" y="227319"/>
                  </a:lnTo>
                  <a:lnTo>
                    <a:pt x="21698" y="225981"/>
                  </a:lnTo>
                  <a:close/>
                </a:path>
                <a:path w="138429" h="239395">
                  <a:moveTo>
                    <a:pt x="121180" y="0"/>
                  </a:moveTo>
                  <a:lnTo>
                    <a:pt x="119267" y="4636"/>
                  </a:lnTo>
                  <a:lnTo>
                    <a:pt x="123044" y="6193"/>
                  </a:lnTo>
                  <a:lnTo>
                    <a:pt x="120952" y="10938"/>
                  </a:lnTo>
                  <a:lnTo>
                    <a:pt x="125888" y="24818"/>
                  </a:lnTo>
                  <a:lnTo>
                    <a:pt x="130534" y="42956"/>
                  </a:lnTo>
                  <a:lnTo>
                    <a:pt x="133269" y="60554"/>
                  </a:lnTo>
                  <a:lnTo>
                    <a:pt x="134164" y="77574"/>
                  </a:lnTo>
                  <a:lnTo>
                    <a:pt x="127964" y="120356"/>
                  </a:lnTo>
                  <a:lnTo>
                    <a:pt x="110224" y="158173"/>
                  </a:lnTo>
                  <a:lnTo>
                    <a:pt x="82210" y="190331"/>
                  </a:lnTo>
                  <a:lnTo>
                    <a:pt x="45185" y="216138"/>
                  </a:lnTo>
                  <a:lnTo>
                    <a:pt x="21698" y="225981"/>
                  </a:lnTo>
                  <a:lnTo>
                    <a:pt x="20131" y="227319"/>
                  </a:lnTo>
                  <a:lnTo>
                    <a:pt x="84942" y="193386"/>
                  </a:lnTo>
                  <a:lnTo>
                    <a:pt x="113653" y="160410"/>
                  </a:lnTo>
                  <a:lnTo>
                    <a:pt x="131887" y="121563"/>
                  </a:lnTo>
                  <a:lnTo>
                    <a:pt x="138263" y="77574"/>
                  </a:lnTo>
                  <a:lnTo>
                    <a:pt x="137347" y="60129"/>
                  </a:lnTo>
                  <a:lnTo>
                    <a:pt x="134552" y="42130"/>
                  </a:lnTo>
                  <a:lnTo>
                    <a:pt x="129810" y="23618"/>
                  </a:lnTo>
                  <a:lnTo>
                    <a:pt x="123052" y="4636"/>
                  </a:lnTo>
                  <a:lnTo>
                    <a:pt x="121180" y="0"/>
                  </a:lnTo>
                  <a:close/>
                </a:path>
                <a:path w="138429" h="239395">
                  <a:moveTo>
                    <a:pt x="121163" y="5415"/>
                  </a:moveTo>
                  <a:lnTo>
                    <a:pt x="119259" y="6177"/>
                  </a:lnTo>
                  <a:lnTo>
                    <a:pt x="120952" y="10938"/>
                  </a:lnTo>
                  <a:lnTo>
                    <a:pt x="123044" y="6193"/>
                  </a:lnTo>
                  <a:lnTo>
                    <a:pt x="121163" y="5415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817133" y="9754356"/>
              <a:ext cx="71595" cy="2462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818526" y="9746686"/>
              <a:ext cx="66040" cy="259079"/>
            </a:xfrm>
            <a:custGeom>
              <a:avLst/>
              <a:gdLst/>
              <a:ahLst/>
              <a:cxnLst/>
              <a:rect l="l" t="t" r="r" b="b"/>
              <a:pathLst>
                <a:path w="66040" h="259079">
                  <a:moveTo>
                    <a:pt x="40368" y="6840"/>
                  </a:moveTo>
                  <a:lnTo>
                    <a:pt x="35077" y="17536"/>
                  </a:lnTo>
                  <a:lnTo>
                    <a:pt x="29733" y="28242"/>
                  </a:lnTo>
                  <a:lnTo>
                    <a:pt x="24461" y="39003"/>
                  </a:lnTo>
                  <a:lnTo>
                    <a:pt x="7555" y="82808"/>
                  </a:lnTo>
                  <a:lnTo>
                    <a:pt x="3072" y="118431"/>
                  </a:lnTo>
                  <a:lnTo>
                    <a:pt x="3276" y="126124"/>
                  </a:lnTo>
                  <a:lnTo>
                    <a:pt x="3925" y="134511"/>
                  </a:lnTo>
                  <a:lnTo>
                    <a:pt x="5014" y="142963"/>
                  </a:lnTo>
                  <a:lnTo>
                    <a:pt x="8343" y="161734"/>
                  </a:lnTo>
                  <a:lnTo>
                    <a:pt x="9581" y="171385"/>
                  </a:lnTo>
                  <a:lnTo>
                    <a:pt x="10305" y="180760"/>
                  </a:lnTo>
                  <a:lnTo>
                    <a:pt x="10541" y="189944"/>
                  </a:lnTo>
                  <a:lnTo>
                    <a:pt x="9931" y="204924"/>
                  </a:lnTo>
                  <a:lnTo>
                    <a:pt x="8173" y="220000"/>
                  </a:lnTo>
                  <a:lnTo>
                    <a:pt x="5377" y="235541"/>
                  </a:lnTo>
                  <a:lnTo>
                    <a:pt x="1416" y="252896"/>
                  </a:lnTo>
                  <a:lnTo>
                    <a:pt x="0" y="258675"/>
                  </a:lnTo>
                  <a:lnTo>
                    <a:pt x="5059" y="253889"/>
                  </a:lnTo>
                  <a:lnTo>
                    <a:pt x="5965" y="252896"/>
                  </a:lnTo>
                  <a:lnTo>
                    <a:pt x="5638" y="252896"/>
                  </a:lnTo>
                  <a:lnTo>
                    <a:pt x="3643" y="252399"/>
                  </a:lnTo>
                  <a:lnTo>
                    <a:pt x="2235" y="250924"/>
                  </a:lnTo>
                  <a:lnTo>
                    <a:pt x="7364" y="245301"/>
                  </a:lnTo>
                  <a:lnTo>
                    <a:pt x="9391" y="236375"/>
                  </a:lnTo>
                  <a:lnTo>
                    <a:pt x="12222" y="220613"/>
                  </a:lnTo>
                  <a:lnTo>
                    <a:pt x="14009" y="205254"/>
                  </a:lnTo>
                  <a:lnTo>
                    <a:pt x="14632" y="189944"/>
                  </a:lnTo>
                  <a:lnTo>
                    <a:pt x="14391" y="180548"/>
                  </a:lnTo>
                  <a:lnTo>
                    <a:pt x="13654" y="170963"/>
                  </a:lnTo>
                  <a:lnTo>
                    <a:pt x="12396" y="161114"/>
                  </a:lnTo>
                  <a:lnTo>
                    <a:pt x="9065" y="142348"/>
                  </a:lnTo>
                  <a:lnTo>
                    <a:pt x="8003" y="134089"/>
                  </a:lnTo>
                  <a:lnTo>
                    <a:pt x="7381" y="126124"/>
                  </a:lnTo>
                  <a:lnTo>
                    <a:pt x="7179" y="118431"/>
                  </a:lnTo>
                  <a:lnTo>
                    <a:pt x="8315" y="100637"/>
                  </a:lnTo>
                  <a:lnTo>
                    <a:pt x="23111" y="51556"/>
                  </a:lnTo>
                  <a:lnTo>
                    <a:pt x="38743" y="19365"/>
                  </a:lnTo>
                  <a:lnTo>
                    <a:pt x="40846" y="15106"/>
                  </a:lnTo>
                  <a:lnTo>
                    <a:pt x="40169" y="7883"/>
                  </a:lnTo>
                  <a:lnTo>
                    <a:pt x="42206" y="7734"/>
                  </a:lnTo>
                  <a:lnTo>
                    <a:pt x="40368" y="6840"/>
                  </a:lnTo>
                  <a:close/>
                </a:path>
                <a:path w="66040" h="259079">
                  <a:moveTo>
                    <a:pt x="7364" y="245301"/>
                  </a:moveTo>
                  <a:lnTo>
                    <a:pt x="2235" y="250924"/>
                  </a:lnTo>
                  <a:lnTo>
                    <a:pt x="3643" y="252399"/>
                  </a:lnTo>
                  <a:lnTo>
                    <a:pt x="5638" y="252896"/>
                  </a:lnTo>
                  <a:lnTo>
                    <a:pt x="7364" y="245301"/>
                  </a:lnTo>
                  <a:close/>
                </a:path>
                <a:path w="66040" h="259079">
                  <a:moveTo>
                    <a:pt x="43697" y="0"/>
                  </a:moveTo>
                  <a:lnTo>
                    <a:pt x="40368" y="6840"/>
                  </a:lnTo>
                  <a:lnTo>
                    <a:pt x="44045" y="8629"/>
                  </a:lnTo>
                  <a:lnTo>
                    <a:pt x="40846" y="15106"/>
                  </a:lnTo>
                  <a:lnTo>
                    <a:pt x="46893" y="52755"/>
                  </a:lnTo>
                  <a:lnTo>
                    <a:pt x="55885" y="83515"/>
                  </a:lnTo>
                  <a:lnTo>
                    <a:pt x="59118" y="98618"/>
                  </a:lnTo>
                  <a:lnTo>
                    <a:pt x="61024" y="113214"/>
                  </a:lnTo>
                  <a:lnTo>
                    <a:pt x="61650" y="127325"/>
                  </a:lnTo>
                  <a:lnTo>
                    <a:pt x="57533" y="162226"/>
                  </a:lnTo>
                  <a:lnTo>
                    <a:pt x="45733" y="194261"/>
                  </a:lnTo>
                  <a:lnTo>
                    <a:pt x="27038" y="223729"/>
                  </a:lnTo>
                  <a:lnTo>
                    <a:pt x="7364" y="245301"/>
                  </a:lnTo>
                  <a:lnTo>
                    <a:pt x="5638" y="252896"/>
                  </a:lnTo>
                  <a:lnTo>
                    <a:pt x="5965" y="252896"/>
                  </a:lnTo>
                  <a:lnTo>
                    <a:pt x="30288" y="226239"/>
                  </a:lnTo>
                  <a:lnTo>
                    <a:pt x="49402" y="196091"/>
                  </a:lnTo>
                  <a:lnTo>
                    <a:pt x="61514" y="163201"/>
                  </a:lnTo>
                  <a:lnTo>
                    <a:pt x="65740" y="127325"/>
                  </a:lnTo>
                  <a:lnTo>
                    <a:pt x="65102" y="112852"/>
                  </a:lnTo>
                  <a:lnTo>
                    <a:pt x="63157" y="97918"/>
                  </a:lnTo>
                  <a:lnTo>
                    <a:pt x="59865" y="82509"/>
                  </a:lnTo>
                  <a:lnTo>
                    <a:pt x="55060" y="66188"/>
                  </a:lnTo>
                  <a:lnTo>
                    <a:pt x="50880" y="51780"/>
                  </a:lnTo>
                  <a:lnTo>
                    <a:pt x="47773" y="37048"/>
                  </a:lnTo>
                  <a:lnTo>
                    <a:pt x="45638" y="22342"/>
                  </a:lnTo>
                  <a:lnTo>
                    <a:pt x="44252" y="7586"/>
                  </a:lnTo>
                  <a:lnTo>
                    <a:pt x="43697" y="0"/>
                  </a:lnTo>
                  <a:close/>
                </a:path>
                <a:path w="66040" h="259079">
                  <a:moveTo>
                    <a:pt x="42206" y="7734"/>
                  </a:moveTo>
                  <a:lnTo>
                    <a:pt x="40169" y="7883"/>
                  </a:lnTo>
                  <a:lnTo>
                    <a:pt x="40846" y="15106"/>
                  </a:lnTo>
                  <a:lnTo>
                    <a:pt x="44045" y="8629"/>
                  </a:lnTo>
                  <a:lnTo>
                    <a:pt x="42206" y="7734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541131" y="9875882"/>
              <a:ext cx="364490" cy="274320"/>
            </a:xfrm>
            <a:custGeom>
              <a:avLst/>
              <a:gdLst/>
              <a:ahLst/>
              <a:cxnLst/>
              <a:rect l="l" t="t" r="r" b="b"/>
              <a:pathLst>
                <a:path w="364490" h="274320">
                  <a:moveTo>
                    <a:pt x="359014" y="0"/>
                  </a:moveTo>
                  <a:lnTo>
                    <a:pt x="335884" y="48195"/>
                  </a:lnTo>
                  <a:lnTo>
                    <a:pt x="304526" y="95269"/>
                  </a:lnTo>
                  <a:lnTo>
                    <a:pt x="266218" y="138270"/>
                  </a:lnTo>
                  <a:lnTo>
                    <a:pt x="222240" y="174243"/>
                  </a:lnTo>
                  <a:lnTo>
                    <a:pt x="174379" y="198850"/>
                  </a:lnTo>
                  <a:lnTo>
                    <a:pt x="123097" y="213269"/>
                  </a:lnTo>
                  <a:lnTo>
                    <a:pt x="69956" y="221315"/>
                  </a:lnTo>
                  <a:lnTo>
                    <a:pt x="16519" y="226801"/>
                  </a:lnTo>
                  <a:lnTo>
                    <a:pt x="10735" y="238648"/>
                  </a:lnTo>
                  <a:lnTo>
                    <a:pt x="6052" y="250492"/>
                  </a:lnTo>
                  <a:lnTo>
                    <a:pt x="2473" y="262336"/>
                  </a:lnTo>
                  <a:lnTo>
                    <a:pt x="0" y="274184"/>
                  </a:lnTo>
                  <a:lnTo>
                    <a:pt x="8802" y="273091"/>
                  </a:lnTo>
                  <a:lnTo>
                    <a:pt x="15975" y="259961"/>
                  </a:lnTo>
                  <a:lnTo>
                    <a:pt x="25335" y="249921"/>
                  </a:lnTo>
                  <a:lnTo>
                    <a:pt x="61682" y="234906"/>
                  </a:lnTo>
                  <a:lnTo>
                    <a:pt x="99005" y="229303"/>
                  </a:lnTo>
                  <a:lnTo>
                    <a:pt x="142887" y="221444"/>
                  </a:lnTo>
                  <a:lnTo>
                    <a:pt x="183533" y="207955"/>
                  </a:lnTo>
                  <a:lnTo>
                    <a:pt x="221287" y="188134"/>
                  </a:lnTo>
                  <a:lnTo>
                    <a:pt x="256496" y="161275"/>
                  </a:lnTo>
                  <a:lnTo>
                    <a:pt x="290829" y="125829"/>
                  </a:lnTo>
                  <a:lnTo>
                    <a:pt x="320549" y="86252"/>
                  </a:lnTo>
                  <a:lnTo>
                    <a:pt x="345219" y="44389"/>
                  </a:lnTo>
                  <a:lnTo>
                    <a:pt x="364404" y="2085"/>
                  </a:lnTo>
                  <a:lnTo>
                    <a:pt x="359014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894251" y="9643109"/>
              <a:ext cx="87601" cy="253491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538576" y="9635783"/>
              <a:ext cx="438150" cy="516890"/>
            </a:xfrm>
            <a:custGeom>
              <a:avLst/>
              <a:gdLst/>
              <a:ahLst/>
              <a:cxnLst/>
              <a:rect l="l" t="t" r="r" b="b"/>
              <a:pathLst>
                <a:path w="438150" h="516890">
                  <a:moveTo>
                    <a:pt x="427467" y="6028"/>
                  </a:moveTo>
                  <a:lnTo>
                    <a:pt x="413075" y="22300"/>
                  </a:lnTo>
                  <a:lnTo>
                    <a:pt x="397807" y="38445"/>
                  </a:lnTo>
                  <a:lnTo>
                    <a:pt x="383061" y="55120"/>
                  </a:lnTo>
                  <a:lnTo>
                    <a:pt x="358413" y="101695"/>
                  </a:lnTo>
                  <a:lnTo>
                    <a:pt x="355064" y="132094"/>
                  </a:lnTo>
                  <a:lnTo>
                    <a:pt x="355431" y="143598"/>
                  </a:lnTo>
                  <a:lnTo>
                    <a:pt x="356426" y="155340"/>
                  </a:lnTo>
                  <a:lnTo>
                    <a:pt x="357923" y="167334"/>
                  </a:lnTo>
                  <a:lnTo>
                    <a:pt x="359800" y="179593"/>
                  </a:lnTo>
                  <a:lnTo>
                    <a:pt x="360942" y="186582"/>
                  </a:lnTo>
                  <a:lnTo>
                    <a:pt x="361068" y="187858"/>
                  </a:lnTo>
                  <a:lnTo>
                    <a:pt x="361502" y="194250"/>
                  </a:lnTo>
                  <a:lnTo>
                    <a:pt x="361460" y="210766"/>
                  </a:lnTo>
                  <a:lnTo>
                    <a:pt x="360910" y="218198"/>
                  </a:lnTo>
                  <a:lnTo>
                    <a:pt x="352289" y="256820"/>
                  </a:lnTo>
                  <a:lnTo>
                    <a:pt x="328870" y="300687"/>
                  </a:lnTo>
                  <a:lnTo>
                    <a:pt x="298965" y="343369"/>
                  </a:lnTo>
                  <a:lnTo>
                    <a:pt x="263558" y="382246"/>
                  </a:lnTo>
                  <a:lnTo>
                    <a:pt x="223631" y="414701"/>
                  </a:lnTo>
                  <a:lnTo>
                    <a:pt x="176237" y="438756"/>
                  </a:lnTo>
                  <a:lnTo>
                    <a:pt x="125285" y="452379"/>
                  </a:lnTo>
                  <a:lnTo>
                    <a:pt x="72316" y="459707"/>
                  </a:lnTo>
                  <a:lnTo>
                    <a:pt x="18872" y="464874"/>
                  </a:lnTo>
                  <a:lnTo>
                    <a:pt x="17837" y="464990"/>
                  </a:lnTo>
                  <a:lnTo>
                    <a:pt x="312" y="515089"/>
                  </a:lnTo>
                  <a:lnTo>
                    <a:pt x="0" y="516679"/>
                  </a:lnTo>
                  <a:lnTo>
                    <a:pt x="12802" y="515089"/>
                  </a:lnTo>
                  <a:lnTo>
                    <a:pt x="12968" y="514691"/>
                  </a:lnTo>
                  <a:lnTo>
                    <a:pt x="4571" y="514691"/>
                  </a:lnTo>
                  <a:lnTo>
                    <a:pt x="2559" y="514294"/>
                  </a:lnTo>
                  <a:lnTo>
                    <a:pt x="2302" y="512257"/>
                  </a:lnTo>
                  <a:lnTo>
                    <a:pt x="5204" y="511909"/>
                  </a:lnTo>
                  <a:lnTo>
                    <a:pt x="7710" y="500908"/>
                  </a:lnTo>
                  <a:lnTo>
                    <a:pt x="11505" y="488453"/>
                  </a:lnTo>
                  <a:lnTo>
                    <a:pt x="15856" y="477544"/>
                  </a:lnTo>
                  <a:lnTo>
                    <a:pt x="20318" y="468965"/>
                  </a:lnTo>
                  <a:lnTo>
                    <a:pt x="19286" y="468965"/>
                  </a:lnTo>
                  <a:lnTo>
                    <a:pt x="19078" y="466911"/>
                  </a:lnTo>
                  <a:lnTo>
                    <a:pt x="40477" y="466911"/>
                  </a:lnTo>
                  <a:lnTo>
                    <a:pt x="72735" y="463785"/>
                  </a:lnTo>
                  <a:lnTo>
                    <a:pt x="126055" y="456414"/>
                  </a:lnTo>
                  <a:lnTo>
                    <a:pt x="177657" y="442602"/>
                  </a:lnTo>
                  <a:lnTo>
                    <a:pt x="225950" y="418096"/>
                  </a:lnTo>
                  <a:lnTo>
                    <a:pt x="266393" y="385219"/>
                  </a:lnTo>
                  <a:lnTo>
                    <a:pt x="302173" y="345931"/>
                  </a:lnTo>
                  <a:lnTo>
                    <a:pt x="332357" y="302833"/>
                  </a:lnTo>
                  <a:lnTo>
                    <a:pt x="356008" y="258525"/>
                  </a:lnTo>
                  <a:lnTo>
                    <a:pt x="364917" y="219266"/>
                  </a:lnTo>
                  <a:lnTo>
                    <a:pt x="365613" y="194250"/>
                  </a:lnTo>
                  <a:lnTo>
                    <a:pt x="365092" y="186582"/>
                  </a:lnTo>
                  <a:lnTo>
                    <a:pt x="363849" y="178930"/>
                  </a:lnTo>
                  <a:lnTo>
                    <a:pt x="361983" y="166763"/>
                  </a:lnTo>
                  <a:lnTo>
                    <a:pt x="360501" y="154904"/>
                  </a:lnTo>
                  <a:lnTo>
                    <a:pt x="359523" y="143348"/>
                  </a:lnTo>
                  <a:lnTo>
                    <a:pt x="359171" y="132094"/>
                  </a:lnTo>
                  <a:lnTo>
                    <a:pt x="359922" y="117123"/>
                  </a:lnTo>
                  <a:lnTo>
                    <a:pt x="373737" y="75106"/>
                  </a:lnTo>
                  <a:lnTo>
                    <a:pt x="400813" y="41252"/>
                  </a:lnTo>
                  <a:lnTo>
                    <a:pt x="416076" y="25101"/>
                  </a:lnTo>
                  <a:lnTo>
                    <a:pt x="425920" y="13972"/>
                  </a:lnTo>
                  <a:lnTo>
                    <a:pt x="427036" y="6988"/>
                  </a:lnTo>
                  <a:lnTo>
                    <a:pt x="428634" y="6988"/>
                  </a:lnTo>
                  <a:lnTo>
                    <a:pt x="427467" y="6028"/>
                  </a:lnTo>
                  <a:close/>
                </a:path>
                <a:path w="438150" h="516890">
                  <a:moveTo>
                    <a:pt x="5203" y="511914"/>
                  </a:moveTo>
                  <a:lnTo>
                    <a:pt x="2302" y="512257"/>
                  </a:lnTo>
                  <a:lnTo>
                    <a:pt x="2559" y="514294"/>
                  </a:lnTo>
                  <a:lnTo>
                    <a:pt x="4571" y="514691"/>
                  </a:lnTo>
                  <a:lnTo>
                    <a:pt x="5203" y="511914"/>
                  </a:lnTo>
                  <a:close/>
                </a:path>
                <a:path w="438150" h="516890">
                  <a:moveTo>
                    <a:pt x="10082" y="511295"/>
                  </a:moveTo>
                  <a:lnTo>
                    <a:pt x="5203" y="511914"/>
                  </a:lnTo>
                  <a:lnTo>
                    <a:pt x="4571" y="514691"/>
                  </a:lnTo>
                  <a:lnTo>
                    <a:pt x="12968" y="514691"/>
                  </a:lnTo>
                  <a:lnTo>
                    <a:pt x="13311" y="513897"/>
                  </a:lnTo>
                  <a:lnTo>
                    <a:pt x="13691" y="513201"/>
                  </a:lnTo>
                  <a:lnTo>
                    <a:pt x="11361" y="513201"/>
                  </a:lnTo>
                  <a:lnTo>
                    <a:pt x="9457" y="512439"/>
                  </a:lnTo>
                  <a:lnTo>
                    <a:pt x="10082" y="511295"/>
                  </a:lnTo>
                  <a:close/>
                </a:path>
                <a:path w="438150" h="516890">
                  <a:moveTo>
                    <a:pt x="11113" y="511164"/>
                  </a:moveTo>
                  <a:lnTo>
                    <a:pt x="10082" y="511295"/>
                  </a:lnTo>
                  <a:lnTo>
                    <a:pt x="9457" y="512439"/>
                  </a:lnTo>
                  <a:lnTo>
                    <a:pt x="11361" y="513201"/>
                  </a:lnTo>
                  <a:lnTo>
                    <a:pt x="11113" y="511164"/>
                  </a:lnTo>
                  <a:close/>
                </a:path>
                <a:path w="438150" h="516890">
                  <a:moveTo>
                    <a:pt x="14803" y="511164"/>
                  </a:moveTo>
                  <a:lnTo>
                    <a:pt x="11113" y="511164"/>
                  </a:lnTo>
                  <a:lnTo>
                    <a:pt x="11361" y="513201"/>
                  </a:lnTo>
                  <a:lnTo>
                    <a:pt x="13691" y="513201"/>
                  </a:lnTo>
                  <a:lnTo>
                    <a:pt x="14803" y="511164"/>
                  </a:lnTo>
                  <a:close/>
                </a:path>
                <a:path w="438150" h="516890">
                  <a:moveTo>
                    <a:pt x="432369" y="0"/>
                  </a:moveTo>
                  <a:lnTo>
                    <a:pt x="427467" y="6028"/>
                  </a:lnTo>
                  <a:lnTo>
                    <a:pt x="430647" y="8628"/>
                  </a:lnTo>
                  <a:lnTo>
                    <a:pt x="425920" y="13972"/>
                  </a:lnTo>
                  <a:lnTo>
                    <a:pt x="425761" y="15079"/>
                  </a:lnTo>
                  <a:lnTo>
                    <a:pt x="424835" y="22216"/>
                  </a:lnTo>
                  <a:lnTo>
                    <a:pt x="424146" y="30161"/>
                  </a:lnTo>
                  <a:lnTo>
                    <a:pt x="423889" y="38289"/>
                  </a:lnTo>
                  <a:lnTo>
                    <a:pt x="424058" y="44622"/>
                  </a:lnTo>
                  <a:lnTo>
                    <a:pt x="424604" y="51040"/>
                  </a:lnTo>
                  <a:lnTo>
                    <a:pt x="425587" y="57529"/>
                  </a:lnTo>
                  <a:lnTo>
                    <a:pt x="427069" y="64076"/>
                  </a:lnTo>
                  <a:lnTo>
                    <a:pt x="429907" y="76039"/>
                  </a:lnTo>
                  <a:lnTo>
                    <a:pt x="431984" y="87777"/>
                  </a:lnTo>
                  <a:lnTo>
                    <a:pt x="433259" y="99283"/>
                  </a:lnTo>
                  <a:lnTo>
                    <a:pt x="433693" y="110548"/>
                  </a:lnTo>
                  <a:lnTo>
                    <a:pt x="432067" y="131209"/>
                  </a:lnTo>
                  <a:lnTo>
                    <a:pt x="427016" y="150985"/>
                  </a:lnTo>
                  <a:lnTo>
                    <a:pt x="418244" y="169869"/>
                  </a:lnTo>
                  <a:lnTo>
                    <a:pt x="405456" y="187858"/>
                  </a:lnTo>
                  <a:lnTo>
                    <a:pt x="397290" y="197820"/>
                  </a:lnTo>
                  <a:lnTo>
                    <a:pt x="389239" y="208319"/>
                  </a:lnTo>
                  <a:lnTo>
                    <a:pt x="364913" y="244523"/>
                  </a:lnTo>
                  <a:lnTo>
                    <a:pt x="357705" y="259121"/>
                  </a:lnTo>
                  <a:lnTo>
                    <a:pt x="338628" y="296366"/>
                  </a:lnTo>
                  <a:lnTo>
                    <a:pt x="315088" y="332228"/>
                  </a:lnTo>
                  <a:lnTo>
                    <a:pt x="287598" y="365961"/>
                  </a:lnTo>
                  <a:lnTo>
                    <a:pt x="256671" y="396815"/>
                  </a:lnTo>
                  <a:lnTo>
                    <a:pt x="221853" y="423969"/>
                  </a:lnTo>
                  <a:lnTo>
                    <a:pt x="184735" y="444679"/>
                  </a:lnTo>
                  <a:lnTo>
                    <a:pt x="144747" y="459093"/>
                  </a:lnTo>
                  <a:lnTo>
                    <a:pt x="101315" y="467359"/>
                  </a:lnTo>
                  <a:lnTo>
                    <a:pt x="88799" y="468900"/>
                  </a:lnTo>
                  <a:lnTo>
                    <a:pt x="76277" y="470721"/>
                  </a:lnTo>
                  <a:lnTo>
                    <a:pt x="38249" y="480919"/>
                  </a:lnTo>
                  <a:lnTo>
                    <a:pt x="10082" y="511295"/>
                  </a:lnTo>
                  <a:lnTo>
                    <a:pt x="11113" y="511164"/>
                  </a:lnTo>
                  <a:lnTo>
                    <a:pt x="14803" y="511164"/>
                  </a:lnTo>
                  <a:lnTo>
                    <a:pt x="52583" y="479912"/>
                  </a:lnTo>
                  <a:lnTo>
                    <a:pt x="101788" y="471449"/>
                  </a:lnTo>
                  <a:lnTo>
                    <a:pt x="145825" y="463055"/>
                  </a:lnTo>
                  <a:lnTo>
                    <a:pt x="186435" y="448403"/>
                  </a:lnTo>
                  <a:lnTo>
                    <a:pt x="224127" y="427377"/>
                  </a:lnTo>
                  <a:lnTo>
                    <a:pt x="259413" y="399862"/>
                  </a:lnTo>
                  <a:lnTo>
                    <a:pt x="290640" y="368703"/>
                  </a:lnTo>
                  <a:lnTo>
                    <a:pt x="318391" y="334645"/>
                  </a:lnTo>
                  <a:lnTo>
                    <a:pt x="342160" y="298428"/>
                  </a:lnTo>
                  <a:lnTo>
                    <a:pt x="361440" y="260794"/>
                  </a:lnTo>
                  <a:lnTo>
                    <a:pt x="364889" y="253413"/>
                  </a:lnTo>
                  <a:lnTo>
                    <a:pt x="368498" y="246497"/>
                  </a:lnTo>
                  <a:lnTo>
                    <a:pt x="392535" y="210766"/>
                  </a:lnTo>
                  <a:lnTo>
                    <a:pt x="408570" y="190524"/>
                  </a:lnTo>
                  <a:lnTo>
                    <a:pt x="421794" y="171939"/>
                  </a:lnTo>
                  <a:lnTo>
                    <a:pt x="430879" y="152361"/>
                  </a:lnTo>
                  <a:lnTo>
                    <a:pt x="436055" y="132094"/>
                  </a:lnTo>
                  <a:lnTo>
                    <a:pt x="436164" y="131209"/>
                  </a:lnTo>
                  <a:lnTo>
                    <a:pt x="437785" y="110548"/>
                  </a:lnTo>
                  <a:lnTo>
                    <a:pt x="437340" y="98966"/>
                  </a:lnTo>
                  <a:lnTo>
                    <a:pt x="436026" y="87126"/>
                  </a:lnTo>
                  <a:lnTo>
                    <a:pt x="433898" y="75106"/>
                  </a:lnTo>
                  <a:lnTo>
                    <a:pt x="431044" y="63033"/>
                  </a:lnTo>
                  <a:lnTo>
                    <a:pt x="428808" y="54668"/>
                  </a:lnTo>
                  <a:lnTo>
                    <a:pt x="427980" y="46389"/>
                  </a:lnTo>
                  <a:lnTo>
                    <a:pt x="427980" y="38289"/>
                  </a:lnTo>
                  <a:lnTo>
                    <a:pt x="428229" y="30412"/>
                  </a:lnTo>
                  <a:lnTo>
                    <a:pt x="428901" y="22668"/>
                  </a:lnTo>
                  <a:lnTo>
                    <a:pt x="429887" y="15079"/>
                  </a:lnTo>
                  <a:lnTo>
                    <a:pt x="431191" y="6988"/>
                  </a:lnTo>
                  <a:lnTo>
                    <a:pt x="432369" y="0"/>
                  </a:lnTo>
                  <a:close/>
                </a:path>
                <a:path w="438150" h="516890">
                  <a:moveTo>
                    <a:pt x="19078" y="466911"/>
                  </a:moveTo>
                  <a:lnTo>
                    <a:pt x="19286" y="468965"/>
                  </a:lnTo>
                  <a:lnTo>
                    <a:pt x="20372" y="468859"/>
                  </a:lnTo>
                  <a:lnTo>
                    <a:pt x="20835" y="467971"/>
                  </a:lnTo>
                  <a:lnTo>
                    <a:pt x="19078" y="466911"/>
                  </a:lnTo>
                  <a:close/>
                </a:path>
                <a:path w="438150" h="516890">
                  <a:moveTo>
                    <a:pt x="20372" y="468859"/>
                  </a:moveTo>
                  <a:lnTo>
                    <a:pt x="19286" y="468965"/>
                  </a:lnTo>
                  <a:lnTo>
                    <a:pt x="20318" y="468965"/>
                  </a:lnTo>
                  <a:close/>
                </a:path>
                <a:path w="438150" h="516890">
                  <a:moveTo>
                    <a:pt x="40477" y="466911"/>
                  </a:moveTo>
                  <a:lnTo>
                    <a:pt x="19078" y="466911"/>
                  </a:lnTo>
                  <a:lnTo>
                    <a:pt x="20835" y="467971"/>
                  </a:lnTo>
                  <a:lnTo>
                    <a:pt x="20372" y="468859"/>
                  </a:lnTo>
                  <a:lnTo>
                    <a:pt x="40477" y="466911"/>
                  </a:lnTo>
                  <a:close/>
                </a:path>
                <a:path w="438150" h="516890">
                  <a:moveTo>
                    <a:pt x="427036" y="6988"/>
                  </a:moveTo>
                  <a:lnTo>
                    <a:pt x="425920" y="13972"/>
                  </a:lnTo>
                  <a:lnTo>
                    <a:pt x="430647" y="8628"/>
                  </a:lnTo>
                  <a:lnTo>
                    <a:pt x="429057" y="7335"/>
                  </a:lnTo>
                  <a:lnTo>
                    <a:pt x="427036" y="6988"/>
                  </a:lnTo>
                  <a:close/>
                </a:path>
                <a:path w="438150" h="516890">
                  <a:moveTo>
                    <a:pt x="428634" y="6988"/>
                  </a:moveTo>
                  <a:lnTo>
                    <a:pt x="427036" y="6988"/>
                  </a:lnTo>
                  <a:lnTo>
                    <a:pt x="429057" y="7335"/>
                  </a:lnTo>
                  <a:lnTo>
                    <a:pt x="428634" y="6988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58535" y="9777570"/>
              <a:ext cx="180975" cy="185420"/>
            </a:xfrm>
            <a:custGeom>
              <a:avLst/>
              <a:gdLst/>
              <a:ahLst/>
              <a:cxnLst/>
              <a:rect l="l" t="t" r="r" b="b"/>
              <a:pathLst>
                <a:path w="180975" h="185420">
                  <a:moveTo>
                    <a:pt x="180731" y="0"/>
                  </a:moveTo>
                  <a:lnTo>
                    <a:pt x="152177" y="29152"/>
                  </a:lnTo>
                  <a:lnTo>
                    <a:pt x="115711" y="51821"/>
                  </a:lnTo>
                  <a:lnTo>
                    <a:pt x="102388" y="58733"/>
                  </a:lnTo>
                  <a:lnTo>
                    <a:pt x="89789" y="66709"/>
                  </a:lnTo>
                  <a:lnTo>
                    <a:pt x="77945" y="75842"/>
                  </a:lnTo>
                  <a:lnTo>
                    <a:pt x="66883" y="86219"/>
                  </a:lnTo>
                  <a:lnTo>
                    <a:pt x="49646" y="109112"/>
                  </a:lnTo>
                  <a:lnTo>
                    <a:pt x="35950" y="134173"/>
                  </a:lnTo>
                  <a:lnTo>
                    <a:pt x="21000" y="159992"/>
                  </a:lnTo>
                  <a:lnTo>
                    <a:pt x="0" y="185158"/>
                  </a:lnTo>
                  <a:lnTo>
                    <a:pt x="20465" y="174206"/>
                  </a:lnTo>
                  <a:lnTo>
                    <a:pt x="40981" y="165685"/>
                  </a:lnTo>
                  <a:lnTo>
                    <a:pt x="61393" y="158910"/>
                  </a:lnTo>
                  <a:lnTo>
                    <a:pt x="81545" y="153194"/>
                  </a:lnTo>
                  <a:lnTo>
                    <a:pt x="123465" y="134328"/>
                  </a:lnTo>
                  <a:lnTo>
                    <a:pt x="154558" y="102849"/>
                  </a:lnTo>
                  <a:lnTo>
                    <a:pt x="173942" y="58244"/>
                  </a:lnTo>
                  <a:lnTo>
                    <a:pt x="180731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847687" y="9940626"/>
              <a:ext cx="29394" cy="3084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847687" y="9766002"/>
              <a:ext cx="198197" cy="20402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857122" y="9771670"/>
              <a:ext cx="184785" cy="193040"/>
            </a:xfrm>
            <a:custGeom>
              <a:avLst/>
              <a:gdLst/>
              <a:ahLst/>
              <a:cxnLst/>
              <a:rect l="l" t="t" r="r" b="b"/>
              <a:pathLst>
                <a:path w="184784" h="193040">
                  <a:moveTo>
                    <a:pt x="180533" y="4636"/>
                  </a:moveTo>
                  <a:lnTo>
                    <a:pt x="152299" y="33460"/>
                  </a:lnTo>
                  <a:lnTo>
                    <a:pt x="116240" y="55862"/>
                  </a:lnTo>
                  <a:lnTo>
                    <a:pt x="102780" y="62848"/>
                  </a:lnTo>
                  <a:lnTo>
                    <a:pt x="90026" y="70922"/>
                  </a:lnTo>
                  <a:lnTo>
                    <a:pt x="78022" y="80174"/>
                  </a:lnTo>
                  <a:lnTo>
                    <a:pt x="66809" y="90691"/>
                  </a:lnTo>
                  <a:lnTo>
                    <a:pt x="49297" y="113958"/>
                  </a:lnTo>
                  <a:lnTo>
                    <a:pt x="35534" y="139104"/>
                  </a:lnTo>
                  <a:lnTo>
                    <a:pt x="20707" y="164766"/>
                  </a:lnTo>
                  <a:lnTo>
                    <a:pt x="0" y="189580"/>
                  </a:lnTo>
                  <a:lnTo>
                    <a:pt x="2467" y="192809"/>
                  </a:lnTo>
                  <a:lnTo>
                    <a:pt x="2961" y="192545"/>
                  </a:lnTo>
                  <a:lnTo>
                    <a:pt x="2823" y="192545"/>
                  </a:lnTo>
                  <a:lnTo>
                    <a:pt x="1407" y="191054"/>
                  </a:lnTo>
                  <a:lnTo>
                    <a:pt x="339" y="189299"/>
                  </a:lnTo>
                  <a:lnTo>
                    <a:pt x="9705" y="184290"/>
                  </a:lnTo>
                  <a:lnTo>
                    <a:pt x="24104" y="167018"/>
                  </a:lnTo>
                  <a:lnTo>
                    <a:pt x="39171" y="141042"/>
                  </a:lnTo>
                  <a:lnTo>
                    <a:pt x="52798" y="116065"/>
                  </a:lnTo>
                  <a:lnTo>
                    <a:pt x="69756" y="93539"/>
                  </a:lnTo>
                  <a:lnTo>
                    <a:pt x="80681" y="83299"/>
                  </a:lnTo>
                  <a:lnTo>
                    <a:pt x="92378" y="74282"/>
                  </a:lnTo>
                  <a:lnTo>
                    <a:pt x="104824" y="66402"/>
                  </a:lnTo>
                  <a:lnTo>
                    <a:pt x="117996" y="59572"/>
                  </a:lnTo>
                  <a:lnTo>
                    <a:pt x="137660" y="48901"/>
                  </a:lnTo>
                  <a:lnTo>
                    <a:pt x="154870" y="36638"/>
                  </a:lnTo>
                  <a:lnTo>
                    <a:pt x="170081" y="22742"/>
                  </a:lnTo>
                  <a:lnTo>
                    <a:pt x="179351" y="12179"/>
                  </a:lnTo>
                  <a:lnTo>
                    <a:pt x="180085" y="5879"/>
                  </a:lnTo>
                  <a:lnTo>
                    <a:pt x="182118" y="5879"/>
                  </a:lnTo>
                  <a:lnTo>
                    <a:pt x="180533" y="4636"/>
                  </a:lnTo>
                  <a:close/>
                </a:path>
                <a:path w="184784" h="193040">
                  <a:moveTo>
                    <a:pt x="9705" y="184290"/>
                  </a:moveTo>
                  <a:lnTo>
                    <a:pt x="339" y="189299"/>
                  </a:lnTo>
                  <a:lnTo>
                    <a:pt x="1407" y="191054"/>
                  </a:lnTo>
                  <a:lnTo>
                    <a:pt x="2823" y="192545"/>
                  </a:lnTo>
                  <a:lnTo>
                    <a:pt x="9705" y="184290"/>
                  </a:lnTo>
                  <a:close/>
                </a:path>
                <a:path w="184784" h="193040">
                  <a:moveTo>
                    <a:pt x="184210" y="0"/>
                  </a:moveTo>
                  <a:lnTo>
                    <a:pt x="180533" y="4636"/>
                  </a:lnTo>
                  <a:lnTo>
                    <a:pt x="183746" y="7171"/>
                  </a:lnTo>
                  <a:lnTo>
                    <a:pt x="179351" y="12179"/>
                  </a:lnTo>
                  <a:lnTo>
                    <a:pt x="173356" y="63625"/>
                  </a:lnTo>
                  <a:lnTo>
                    <a:pt x="154289" y="107608"/>
                  </a:lnTo>
                  <a:lnTo>
                    <a:pt x="123703" y="138537"/>
                  </a:lnTo>
                  <a:lnTo>
                    <a:pt x="82422" y="157120"/>
                  </a:lnTo>
                  <a:lnTo>
                    <a:pt x="62205" y="162848"/>
                  </a:lnTo>
                  <a:lnTo>
                    <a:pt x="41677" y="169663"/>
                  </a:lnTo>
                  <a:lnTo>
                    <a:pt x="21001" y="178250"/>
                  </a:lnTo>
                  <a:lnTo>
                    <a:pt x="9705" y="184290"/>
                  </a:lnTo>
                  <a:lnTo>
                    <a:pt x="2823" y="192545"/>
                  </a:lnTo>
                  <a:lnTo>
                    <a:pt x="2961" y="192545"/>
                  </a:lnTo>
                  <a:lnTo>
                    <a:pt x="22740" y="181961"/>
                  </a:lnTo>
                  <a:lnTo>
                    <a:pt x="43096" y="173507"/>
                  </a:lnTo>
                  <a:lnTo>
                    <a:pt x="63395" y="166767"/>
                  </a:lnTo>
                  <a:lnTo>
                    <a:pt x="83498" y="161061"/>
                  </a:lnTo>
                  <a:lnTo>
                    <a:pt x="126045" y="141905"/>
                  </a:lnTo>
                  <a:lnTo>
                    <a:pt x="157651" y="109879"/>
                  </a:lnTo>
                  <a:lnTo>
                    <a:pt x="177354" y="64653"/>
                  </a:lnTo>
                  <a:lnTo>
                    <a:pt x="184193" y="5896"/>
                  </a:lnTo>
                  <a:lnTo>
                    <a:pt x="184210" y="0"/>
                  </a:lnTo>
                  <a:close/>
                </a:path>
                <a:path w="184784" h="193040">
                  <a:moveTo>
                    <a:pt x="180085" y="5879"/>
                  </a:moveTo>
                  <a:lnTo>
                    <a:pt x="179351" y="12179"/>
                  </a:lnTo>
                  <a:lnTo>
                    <a:pt x="183746" y="7171"/>
                  </a:lnTo>
                  <a:lnTo>
                    <a:pt x="182140" y="5896"/>
                  </a:lnTo>
                  <a:lnTo>
                    <a:pt x="180085" y="5879"/>
                  </a:lnTo>
                  <a:close/>
                </a:path>
                <a:path w="184784" h="193040">
                  <a:moveTo>
                    <a:pt x="182118" y="5879"/>
                  </a:moveTo>
                  <a:lnTo>
                    <a:pt x="180085" y="5879"/>
                  </a:lnTo>
                  <a:lnTo>
                    <a:pt x="182140" y="5896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671609" y="10066872"/>
              <a:ext cx="257860" cy="7923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667724" y="10064159"/>
              <a:ext cx="260350" cy="73660"/>
            </a:xfrm>
            <a:custGeom>
              <a:avLst/>
              <a:gdLst/>
              <a:ahLst/>
              <a:cxnLst/>
              <a:rect l="l" t="t" r="r" b="b"/>
              <a:pathLst>
                <a:path w="260350" h="73659">
                  <a:moveTo>
                    <a:pt x="144417" y="0"/>
                  </a:moveTo>
                  <a:lnTo>
                    <a:pt x="138720" y="0"/>
                  </a:lnTo>
                  <a:lnTo>
                    <a:pt x="104763" y="2138"/>
                  </a:lnTo>
                  <a:lnTo>
                    <a:pt x="69336" y="7997"/>
                  </a:lnTo>
                  <a:lnTo>
                    <a:pt x="35400" y="16815"/>
                  </a:lnTo>
                  <a:lnTo>
                    <a:pt x="5921" y="27831"/>
                  </a:lnTo>
                  <a:lnTo>
                    <a:pt x="0" y="30514"/>
                  </a:lnTo>
                  <a:lnTo>
                    <a:pt x="6376" y="31723"/>
                  </a:lnTo>
                  <a:lnTo>
                    <a:pt x="16139" y="34617"/>
                  </a:lnTo>
                  <a:lnTo>
                    <a:pt x="29410" y="39834"/>
                  </a:lnTo>
                  <a:lnTo>
                    <a:pt x="45781" y="46536"/>
                  </a:lnTo>
                  <a:lnTo>
                    <a:pt x="64847" y="53883"/>
                  </a:lnTo>
                  <a:lnTo>
                    <a:pt x="86310" y="61035"/>
                  </a:lnTo>
                  <a:lnTo>
                    <a:pt x="109849" y="67177"/>
                  </a:lnTo>
                  <a:lnTo>
                    <a:pt x="135151" y="71476"/>
                  </a:lnTo>
                  <a:lnTo>
                    <a:pt x="161906" y="73094"/>
                  </a:lnTo>
                  <a:lnTo>
                    <a:pt x="173965" y="72747"/>
                  </a:lnTo>
                  <a:lnTo>
                    <a:pt x="186215" y="71659"/>
                  </a:lnTo>
                  <a:lnTo>
                    <a:pt x="198628" y="69761"/>
                  </a:lnTo>
                  <a:lnTo>
                    <a:pt x="202046" y="69003"/>
                  </a:lnTo>
                  <a:lnTo>
                    <a:pt x="161906" y="69003"/>
                  </a:lnTo>
                  <a:lnTo>
                    <a:pt x="135639" y="67412"/>
                  </a:lnTo>
                  <a:lnTo>
                    <a:pt x="87496" y="57112"/>
                  </a:lnTo>
                  <a:lnTo>
                    <a:pt x="47298" y="42737"/>
                  </a:lnTo>
                  <a:lnTo>
                    <a:pt x="30984" y="36048"/>
                  </a:lnTo>
                  <a:lnTo>
                    <a:pt x="19584" y="31574"/>
                  </a:lnTo>
                  <a:lnTo>
                    <a:pt x="7601" y="31574"/>
                  </a:lnTo>
                  <a:lnTo>
                    <a:pt x="6757" y="29702"/>
                  </a:lnTo>
                  <a:lnTo>
                    <a:pt x="7138" y="27699"/>
                  </a:lnTo>
                  <a:lnTo>
                    <a:pt x="17974" y="27699"/>
                  </a:lnTo>
                  <a:lnTo>
                    <a:pt x="36620" y="20733"/>
                  </a:lnTo>
                  <a:lnTo>
                    <a:pt x="70185" y="12015"/>
                  </a:lnTo>
                  <a:lnTo>
                    <a:pt x="105239" y="6209"/>
                  </a:lnTo>
                  <a:lnTo>
                    <a:pt x="138720" y="4107"/>
                  </a:lnTo>
                  <a:lnTo>
                    <a:pt x="174409" y="4107"/>
                  </a:lnTo>
                  <a:lnTo>
                    <a:pt x="155132" y="679"/>
                  </a:lnTo>
                  <a:lnTo>
                    <a:pt x="149915" y="231"/>
                  </a:lnTo>
                  <a:lnTo>
                    <a:pt x="144417" y="0"/>
                  </a:lnTo>
                  <a:close/>
                </a:path>
                <a:path w="260350" h="73659">
                  <a:moveTo>
                    <a:pt x="210141" y="63008"/>
                  </a:moveTo>
                  <a:lnTo>
                    <a:pt x="197878" y="65727"/>
                  </a:lnTo>
                  <a:lnTo>
                    <a:pt x="185735" y="67590"/>
                  </a:lnTo>
                  <a:lnTo>
                    <a:pt x="173736" y="68661"/>
                  </a:lnTo>
                  <a:lnTo>
                    <a:pt x="161906" y="69003"/>
                  </a:lnTo>
                  <a:lnTo>
                    <a:pt x="202046" y="69003"/>
                  </a:lnTo>
                  <a:lnTo>
                    <a:pt x="211308" y="66950"/>
                  </a:lnTo>
                  <a:lnTo>
                    <a:pt x="217348" y="64995"/>
                  </a:lnTo>
                  <a:lnTo>
                    <a:pt x="210646" y="64995"/>
                  </a:lnTo>
                  <a:lnTo>
                    <a:pt x="209852" y="63108"/>
                  </a:lnTo>
                  <a:lnTo>
                    <a:pt x="210141" y="63008"/>
                  </a:lnTo>
                  <a:close/>
                </a:path>
                <a:path w="260350" h="73659">
                  <a:moveTo>
                    <a:pt x="210142" y="63014"/>
                  </a:moveTo>
                  <a:lnTo>
                    <a:pt x="209852" y="63108"/>
                  </a:lnTo>
                  <a:lnTo>
                    <a:pt x="210646" y="64995"/>
                  </a:lnTo>
                  <a:lnTo>
                    <a:pt x="210142" y="63014"/>
                  </a:lnTo>
                  <a:close/>
                </a:path>
                <a:path w="260350" h="73659">
                  <a:moveTo>
                    <a:pt x="251088" y="55648"/>
                  </a:moveTo>
                  <a:lnTo>
                    <a:pt x="244203" y="56242"/>
                  </a:lnTo>
                  <a:lnTo>
                    <a:pt x="232556" y="57443"/>
                  </a:lnTo>
                  <a:lnTo>
                    <a:pt x="221001" y="59515"/>
                  </a:lnTo>
                  <a:lnTo>
                    <a:pt x="210160" y="63008"/>
                  </a:lnTo>
                  <a:lnTo>
                    <a:pt x="210267" y="63505"/>
                  </a:lnTo>
                  <a:lnTo>
                    <a:pt x="210646" y="64995"/>
                  </a:lnTo>
                  <a:lnTo>
                    <a:pt x="217348" y="64995"/>
                  </a:lnTo>
                  <a:lnTo>
                    <a:pt x="221954" y="63505"/>
                  </a:lnTo>
                  <a:lnTo>
                    <a:pt x="233088" y="61513"/>
                  </a:lnTo>
                  <a:lnTo>
                    <a:pt x="244547" y="60323"/>
                  </a:lnTo>
                  <a:lnTo>
                    <a:pt x="256017" y="59332"/>
                  </a:lnTo>
                  <a:lnTo>
                    <a:pt x="260098" y="58934"/>
                  </a:lnTo>
                  <a:lnTo>
                    <a:pt x="259858" y="58668"/>
                  </a:lnTo>
                  <a:lnTo>
                    <a:pt x="254311" y="58668"/>
                  </a:lnTo>
                  <a:lnTo>
                    <a:pt x="251088" y="55648"/>
                  </a:lnTo>
                  <a:close/>
                </a:path>
                <a:path w="260350" h="73659">
                  <a:moveTo>
                    <a:pt x="255627" y="55257"/>
                  </a:moveTo>
                  <a:lnTo>
                    <a:pt x="251088" y="55648"/>
                  </a:lnTo>
                  <a:lnTo>
                    <a:pt x="254311" y="58668"/>
                  </a:lnTo>
                  <a:lnTo>
                    <a:pt x="255826" y="57294"/>
                  </a:lnTo>
                  <a:lnTo>
                    <a:pt x="255627" y="55257"/>
                  </a:lnTo>
                  <a:close/>
                </a:path>
                <a:path w="260350" h="73659">
                  <a:moveTo>
                    <a:pt x="257350" y="55903"/>
                  </a:moveTo>
                  <a:lnTo>
                    <a:pt x="254311" y="58668"/>
                  </a:lnTo>
                  <a:lnTo>
                    <a:pt x="259858" y="58668"/>
                  </a:lnTo>
                  <a:lnTo>
                    <a:pt x="257350" y="55903"/>
                  </a:lnTo>
                  <a:close/>
                </a:path>
                <a:path w="260350" h="73659">
                  <a:moveTo>
                    <a:pt x="256660" y="55257"/>
                  </a:moveTo>
                  <a:lnTo>
                    <a:pt x="255627" y="55257"/>
                  </a:lnTo>
                  <a:lnTo>
                    <a:pt x="255826" y="57294"/>
                  </a:lnTo>
                  <a:lnTo>
                    <a:pt x="257350" y="55903"/>
                  </a:lnTo>
                  <a:lnTo>
                    <a:pt x="256660" y="55257"/>
                  </a:lnTo>
                  <a:close/>
                </a:path>
                <a:path w="260350" h="73659">
                  <a:moveTo>
                    <a:pt x="174409" y="4107"/>
                  </a:moveTo>
                  <a:lnTo>
                    <a:pt x="144317" y="4107"/>
                  </a:lnTo>
                  <a:lnTo>
                    <a:pt x="149708" y="4322"/>
                  </a:lnTo>
                  <a:lnTo>
                    <a:pt x="154784" y="4769"/>
                  </a:lnTo>
                  <a:lnTo>
                    <a:pt x="179259" y="9126"/>
                  </a:lnTo>
                  <a:lnTo>
                    <a:pt x="203948" y="18773"/>
                  </a:lnTo>
                  <a:lnTo>
                    <a:pt x="228937" y="34893"/>
                  </a:lnTo>
                  <a:lnTo>
                    <a:pt x="251088" y="55648"/>
                  </a:lnTo>
                  <a:lnTo>
                    <a:pt x="255627" y="55257"/>
                  </a:lnTo>
                  <a:lnTo>
                    <a:pt x="256660" y="55257"/>
                  </a:lnTo>
                  <a:lnTo>
                    <a:pt x="231470" y="31659"/>
                  </a:lnTo>
                  <a:lnTo>
                    <a:pt x="205803" y="15118"/>
                  </a:lnTo>
                  <a:lnTo>
                    <a:pt x="180356" y="5164"/>
                  </a:lnTo>
                  <a:lnTo>
                    <a:pt x="174409" y="4107"/>
                  </a:lnTo>
                  <a:close/>
                </a:path>
                <a:path w="260350" h="73659">
                  <a:moveTo>
                    <a:pt x="7138" y="27699"/>
                  </a:moveTo>
                  <a:lnTo>
                    <a:pt x="6757" y="29702"/>
                  </a:lnTo>
                  <a:lnTo>
                    <a:pt x="7601" y="31574"/>
                  </a:lnTo>
                  <a:lnTo>
                    <a:pt x="13190" y="29486"/>
                  </a:lnTo>
                  <a:lnTo>
                    <a:pt x="7138" y="27699"/>
                  </a:lnTo>
                  <a:close/>
                </a:path>
                <a:path w="260350" h="73659">
                  <a:moveTo>
                    <a:pt x="13190" y="29486"/>
                  </a:moveTo>
                  <a:lnTo>
                    <a:pt x="7601" y="31574"/>
                  </a:lnTo>
                  <a:lnTo>
                    <a:pt x="19584" y="31574"/>
                  </a:lnTo>
                  <a:lnTo>
                    <a:pt x="17524" y="30765"/>
                  </a:lnTo>
                  <a:lnTo>
                    <a:pt x="13190" y="29486"/>
                  </a:lnTo>
                  <a:close/>
                </a:path>
                <a:path w="260350" h="73659">
                  <a:moveTo>
                    <a:pt x="17974" y="27699"/>
                  </a:moveTo>
                  <a:lnTo>
                    <a:pt x="7138" y="27699"/>
                  </a:lnTo>
                  <a:lnTo>
                    <a:pt x="13190" y="29486"/>
                  </a:lnTo>
                  <a:lnTo>
                    <a:pt x="17974" y="27699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753093" y="9940626"/>
              <a:ext cx="234574" cy="12901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077964" y="9130290"/>
              <a:ext cx="995044" cy="1191895"/>
            </a:xfrm>
            <a:custGeom>
              <a:avLst/>
              <a:gdLst/>
              <a:ahLst/>
              <a:cxnLst/>
              <a:rect l="l" t="t" r="r" b="b"/>
              <a:pathLst>
                <a:path w="995045" h="1191895">
                  <a:moveTo>
                    <a:pt x="725716" y="728967"/>
                  </a:moveTo>
                  <a:lnTo>
                    <a:pt x="723011" y="728738"/>
                  </a:lnTo>
                  <a:lnTo>
                    <a:pt x="719035" y="763054"/>
                  </a:lnTo>
                  <a:lnTo>
                    <a:pt x="712279" y="799846"/>
                  </a:lnTo>
                  <a:lnTo>
                    <a:pt x="702576" y="837095"/>
                  </a:lnTo>
                  <a:lnTo>
                    <a:pt x="673633" y="904786"/>
                  </a:lnTo>
                  <a:lnTo>
                    <a:pt x="630923" y="949833"/>
                  </a:lnTo>
                  <a:lnTo>
                    <a:pt x="604062" y="958926"/>
                  </a:lnTo>
                  <a:lnTo>
                    <a:pt x="604405" y="961631"/>
                  </a:lnTo>
                  <a:lnTo>
                    <a:pt x="656043" y="933018"/>
                  </a:lnTo>
                  <a:lnTo>
                    <a:pt x="692264" y="873810"/>
                  </a:lnTo>
                  <a:lnTo>
                    <a:pt x="705192" y="837895"/>
                  </a:lnTo>
                  <a:lnTo>
                    <a:pt x="714946" y="800442"/>
                  </a:lnTo>
                  <a:lnTo>
                    <a:pt x="721728" y="763460"/>
                  </a:lnTo>
                  <a:lnTo>
                    <a:pt x="725716" y="728967"/>
                  </a:lnTo>
                  <a:close/>
                </a:path>
                <a:path w="995045" h="1191895">
                  <a:moveTo>
                    <a:pt x="846086" y="989901"/>
                  </a:moveTo>
                  <a:lnTo>
                    <a:pt x="802627" y="977112"/>
                  </a:lnTo>
                  <a:lnTo>
                    <a:pt x="753694" y="969124"/>
                  </a:lnTo>
                  <a:lnTo>
                    <a:pt x="701535" y="964768"/>
                  </a:lnTo>
                  <a:lnTo>
                    <a:pt x="648398" y="962863"/>
                  </a:lnTo>
                  <a:lnTo>
                    <a:pt x="596531" y="962202"/>
                  </a:lnTo>
                  <a:lnTo>
                    <a:pt x="596506" y="964958"/>
                  </a:lnTo>
                  <a:lnTo>
                    <a:pt x="648335" y="965593"/>
                  </a:lnTo>
                  <a:lnTo>
                    <a:pt x="701382" y="967498"/>
                  </a:lnTo>
                  <a:lnTo>
                    <a:pt x="753376" y="971842"/>
                  </a:lnTo>
                  <a:lnTo>
                    <a:pt x="802043" y="979766"/>
                  </a:lnTo>
                  <a:lnTo>
                    <a:pt x="845083" y="992428"/>
                  </a:lnTo>
                  <a:lnTo>
                    <a:pt x="846086" y="989901"/>
                  </a:lnTo>
                  <a:close/>
                </a:path>
                <a:path w="995045" h="1191895">
                  <a:moveTo>
                    <a:pt x="890803" y="513549"/>
                  </a:moveTo>
                  <a:lnTo>
                    <a:pt x="869962" y="550926"/>
                  </a:lnTo>
                  <a:lnTo>
                    <a:pt x="858939" y="592315"/>
                  </a:lnTo>
                  <a:lnTo>
                    <a:pt x="851738" y="635431"/>
                  </a:lnTo>
                  <a:lnTo>
                    <a:pt x="844677" y="679437"/>
                  </a:lnTo>
                  <a:lnTo>
                    <a:pt x="834072" y="723468"/>
                  </a:lnTo>
                  <a:lnTo>
                    <a:pt x="816229" y="766699"/>
                  </a:lnTo>
                  <a:lnTo>
                    <a:pt x="818642" y="767994"/>
                  </a:lnTo>
                  <a:lnTo>
                    <a:pt x="836650" y="724268"/>
                  </a:lnTo>
                  <a:lnTo>
                    <a:pt x="847369" y="679932"/>
                  </a:lnTo>
                  <a:lnTo>
                    <a:pt x="854468" y="635850"/>
                  </a:lnTo>
                  <a:lnTo>
                    <a:pt x="861618" y="592848"/>
                  </a:lnTo>
                  <a:lnTo>
                    <a:pt x="872502" y="551802"/>
                  </a:lnTo>
                  <a:lnTo>
                    <a:pt x="890803" y="513549"/>
                  </a:lnTo>
                  <a:close/>
                </a:path>
                <a:path w="995045" h="1191895">
                  <a:moveTo>
                    <a:pt x="905052" y="814603"/>
                  </a:moveTo>
                  <a:lnTo>
                    <a:pt x="899477" y="818654"/>
                  </a:lnTo>
                  <a:lnTo>
                    <a:pt x="895019" y="821131"/>
                  </a:lnTo>
                  <a:lnTo>
                    <a:pt x="895019" y="828357"/>
                  </a:lnTo>
                  <a:lnTo>
                    <a:pt x="874649" y="869378"/>
                  </a:lnTo>
                  <a:lnTo>
                    <a:pt x="847394" y="901636"/>
                  </a:lnTo>
                  <a:lnTo>
                    <a:pt x="801522" y="923010"/>
                  </a:lnTo>
                  <a:lnTo>
                    <a:pt x="784974" y="924280"/>
                  </a:lnTo>
                  <a:lnTo>
                    <a:pt x="781812" y="924280"/>
                  </a:lnTo>
                  <a:lnTo>
                    <a:pt x="778637" y="924153"/>
                  </a:lnTo>
                  <a:lnTo>
                    <a:pt x="751725" y="922134"/>
                  </a:lnTo>
                  <a:lnTo>
                    <a:pt x="740359" y="921524"/>
                  </a:lnTo>
                  <a:lnTo>
                    <a:pt x="695972" y="923937"/>
                  </a:lnTo>
                  <a:lnTo>
                    <a:pt x="692581" y="924623"/>
                  </a:lnTo>
                  <a:lnTo>
                    <a:pt x="713168" y="910805"/>
                  </a:lnTo>
                  <a:lnTo>
                    <a:pt x="740295" y="899541"/>
                  </a:lnTo>
                  <a:lnTo>
                    <a:pt x="767130" y="892670"/>
                  </a:lnTo>
                  <a:lnTo>
                    <a:pt x="793864" y="887234"/>
                  </a:lnTo>
                  <a:lnTo>
                    <a:pt x="820623" y="880325"/>
                  </a:lnTo>
                  <a:lnTo>
                    <a:pt x="847483" y="868972"/>
                  </a:lnTo>
                  <a:lnTo>
                    <a:pt x="874522" y="850214"/>
                  </a:lnTo>
                  <a:lnTo>
                    <a:pt x="895019" y="828357"/>
                  </a:lnTo>
                  <a:lnTo>
                    <a:pt x="895019" y="821131"/>
                  </a:lnTo>
                  <a:lnTo>
                    <a:pt x="892314" y="822629"/>
                  </a:lnTo>
                  <a:lnTo>
                    <a:pt x="892314" y="827278"/>
                  </a:lnTo>
                  <a:lnTo>
                    <a:pt x="872744" y="848144"/>
                  </a:lnTo>
                  <a:lnTo>
                    <a:pt x="846188" y="866571"/>
                  </a:lnTo>
                  <a:lnTo>
                    <a:pt x="819772" y="877722"/>
                  </a:lnTo>
                  <a:lnTo>
                    <a:pt x="793292" y="884567"/>
                  </a:lnTo>
                  <a:lnTo>
                    <a:pt x="766572" y="889990"/>
                  </a:lnTo>
                  <a:lnTo>
                    <a:pt x="739457" y="896937"/>
                  </a:lnTo>
                  <a:lnTo>
                    <a:pt x="711885" y="908380"/>
                  </a:lnTo>
                  <a:lnTo>
                    <a:pt x="695185" y="919594"/>
                  </a:lnTo>
                  <a:lnTo>
                    <a:pt x="717600" y="894499"/>
                  </a:lnTo>
                  <a:lnTo>
                    <a:pt x="747191" y="871753"/>
                  </a:lnTo>
                  <a:lnTo>
                    <a:pt x="775309" y="858227"/>
                  </a:lnTo>
                  <a:lnTo>
                    <a:pt x="802208" y="850836"/>
                  </a:lnTo>
                  <a:lnTo>
                    <a:pt x="853325" y="842416"/>
                  </a:lnTo>
                  <a:lnTo>
                    <a:pt x="877887" y="835253"/>
                  </a:lnTo>
                  <a:lnTo>
                    <a:pt x="892314" y="827278"/>
                  </a:lnTo>
                  <a:lnTo>
                    <a:pt x="892314" y="822629"/>
                  </a:lnTo>
                  <a:lnTo>
                    <a:pt x="876388" y="831430"/>
                  </a:lnTo>
                  <a:lnTo>
                    <a:pt x="852474" y="838390"/>
                  </a:lnTo>
                  <a:lnTo>
                    <a:pt x="801306" y="846848"/>
                  </a:lnTo>
                  <a:lnTo>
                    <a:pt x="773899" y="854367"/>
                  </a:lnTo>
                  <a:lnTo>
                    <a:pt x="746391" y="867613"/>
                  </a:lnTo>
                  <a:lnTo>
                    <a:pt x="762292" y="838390"/>
                  </a:lnTo>
                  <a:lnTo>
                    <a:pt x="772172" y="808570"/>
                  </a:lnTo>
                  <a:lnTo>
                    <a:pt x="776770" y="779526"/>
                  </a:lnTo>
                  <a:lnTo>
                    <a:pt x="777887" y="750697"/>
                  </a:lnTo>
                  <a:lnTo>
                    <a:pt x="776973" y="696429"/>
                  </a:lnTo>
                  <a:lnTo>
                    <a:pt x="777265" y="679361"/>
                  </a:lnTo>
                  <a:lnTo>
                    <a:pt x="778357" y="661733"/>
                  </a:lnTo>
                  <a:lnTo>
                    <a:pt x="780529" y="643458"/>
                  </a:lnTo>
                  <a:lnTo>
                    <a:pt x="784098" y="624433"/>
                  </a:lnTo>
                  <a:lnTo>
                    <a:pt x="781443" y="623836"/>
                  </a:lnTo>
                  <a:lnTo>
                    <a:pt x="777836" y="643051"/>
                  </a:lnTo>
                  <a:lnTo>
                    <a:pt x="775627" y="661492"/>
                  </a:lnTo>
                  <a:lnTo>
                    <a:pt x="774522" y="679246"/>
                  </a:lnTo>
                  <a:lnTo>
                    <a:pt x="774217" y="696429"/>
                  </a:lnTo>
                  <a:lnTo>
                    <a:pt x="775144" y="750697"/>
                  </a:lnTo>
                  <a:lnTo>
                    <a:pt x="774026" y="779284"/>
                  </a:lnTo>
                  <a:lnTo>
                    <a:pt x="769505" y="807948"/>
                  </a:lnTo>
                  <a:lnTo>
                    <a:pt x="759777" y="837323"/>
                  </a:lnTo>
                  <a:lnTo>
                    <a:pt x="743064" y="868045"/>
                  </a:lnTo>
                  <a:lnTo>
                    <a:pt x="744270" y="868857"/>
                  </a:lnTo>
                  <a:lnTo>
                    <a:pt x="714794" y="891489"/>
                  </a:lnTo>
                  <a:lnTo>
                    <a:pt x="683044" y="927074"/>
                  </a:lnTo>
                  <a:lnTo>
                    <a:pt x="679577" y="931621"/>
                  </a:lnTo>
                  <a:lnTo>
                    <a:pt x="685152" y="930300"/>
                  </a:lnTo>
                  <a:lnTo>
                    <a:pt x="688848" y="929551"/>
                  </a:lnTo>
                  <a:lnTo>
                    <a:pt x="696658" y="927976"/>
                  </a:lnTo>
                  <a:lnTo>
                    <a:pt x="707720" y="926465"/>
                  </a:lnTo>
                  <a:lnTo>
                    <a:pt x="718477" y="925639"/>
                  </a:lnTo>
                  <a:lnTo>
                    <a:pt x="729081" y="925398"/>
                  </a:lnTo>
                  <a:lnTo>
                    <a:pt x="740194" y="925626"/>
                  </a:lnTo>
                  <a:lnTo>
                    <a:pt x="751459" y="926236"/>
                  </a:lnTo>
                  <a:lnTo>
                    <a:pt x="763130" y="927074"/>
                  </a:lnTo>
                  <a:lnTo>
                    <a:pt x="778421" y="928243"/>
                  </a:lnTo>
                  <a:lnTo>
                    <a:pt x="781697" y="928382"/>
                  </a:lnTo>
                  <a:lnTo>
                    <a:pt x="784974" y="928382"/>
                  </a:lnTo>
                  <a:lnTo>
                    <a:pt x="802195" y="927061"/>
                  </a:lnTo>
                  <a:lnTo>
                    <a:pt x="808850" y="925398"/>
                  </a:lnTo>
                  <a:lnTo>
                    <a:pt x="813282" y="924280"/>
                  </a:lnTo>
                  <a:lnTo>
                    <a:pt x="818807" y="922909"/>
                  </a:lnTo>
                  <a:lnTo>
                    <a:pt x="864514" y="890181"/>
                  </a:lnTo>
                  <a:lnTo>
                    <a:pt x="890828" y="848626"/>
                  </a:lnTo>
                  <a:lnTo>
                    <a:pt x="902614" y="821042"/>
                  </a:lnTo>
                  <a:lnTo>
                    <a:pt x="905052" y="814603"/>
                  </a:lnTo>
                  <a:close/>
                </a:path>
                <a:path w="995045" h="1191895">
                  <a:moveTo>
                    <a:pt x="962596" y="647712"/>
                  </a:moveTo>
                  <a:lnTo>
                    <a:pt x="959980" y="646849"/>
                  </a:lnTo>
                  <a:lnTo>
                    <a:pt x="953617" y="661898"/>
                  </a:lnTo>
                  <a:lnTo>
                    <a:pt x="944168" y="677976"/>
                  </a:lnTo>
                  <a:lnTo>
                    <a:pt x="932091" y="694778"/>
                  </a:lnTo>
                  <a:lnTo>
                    <a:pt x="917854" y="711987"/>
                  </a:lnTo>
                  <a:lnTo>
                    <a:pt x="884148" y="744245"/>
                  </a:lnTo>
                  <a:lnTo>
                    <a:pt x="811301" y="800506"/>
                  </a:lnTo>
                  <a:lnTo>
                    <a:pt x="779513" y="831557"/>
                  </a:lnTo>
                  <a:lnTo>
                    <a:pt x="781608" y="833310"/>
                  </a:lnTo>
                  <a:lnTo>
                    <a:pt x="813054" y="802601"/>
                  </a:lnTo>
                  <a:lnTo>
                    <a:pt x="885888" y="746353"/>
                  </a:lnTo>
                  <a:lnTo>
                    <a:pt x="919886" y="713790"/>
                  </a:lnTo>
                  <a:lnTo>
                    <a:pt x="934237" y="696455"/>
                  </a:lnTo>
                  <a:lnTo>
                    <a:pt x="946454" y="679488"/>
                  </a:lnTo>
                  <a:lnTo>
                    <a:pt x="956068" y="663143"/>
                  </a:lnTo>
                  <a:lnTo>
                    <a:pt x="962596" y="647712"/>
                  </a:lnTo>
                  <a:close/>
                </a:path>
                <a:path w="995045" h="1191895">
                  <a:moveTo>
                    <a:pt x="994498" y="0"/>
                  </a:moveTo>
                  <a:lnTo>
                    <a:pt x="990409" y="0"/>
                  </a:lnTo>
                  <a:lnTo>
                    <a:pt x="990409" y="4114"/>
                  </a:lnTo>
                  <a:lnTo>
                    <a:pt x="990358" y="1017346"/>
                  </a:lnTo>
                  <a:lnTo>
                    <a:pt x="981722" y="1059916"/>
                  </a:lnTo>
                  <a:lnTo>
                    <a:pt x="958113" y="1094917"/>
                  </a:lnTo>
                  <a:lnTo>
                    <a:pt x="923099" y="1118527"/>
                  </a:lnTo>
                  <a:lnTo>
                    <a:pt x="880325" y="1127213"/>
                  </a:lnTo>
                  <a:lnTo>
                    <a:pt x="880973" y="1127137"/>
                  </a:lnTo>
                  <a:lnTo>
                    <a:pt x="585101" y="1127137"/>
                  </a:lnTo>
                  <a:lnTo>
                    <a:pt x="584822" y="1127213"/>
                  </a:lnTo>
                  <a:lnTo>
                    <a:pt x="577519" y="1127379"/>
                  </a:lnTo>
                  <a:lnTo>
                    <a:pt x="570420" y="1128280"/>
                  </a:lnTo>
                  <a:lnTo>
                    <a:pt x="563626" y="1129842"/>
                  </a:lnTo>
                  <a:lnTo>
                    <a:pt x="556742" y="1131392"/>
                  </a:lnTo>
                  <a:lnTo>
                    <a:pt x="550138" y="1133640"/>
                  </a:lnTo>
                  <a:lnTo>
                    <a:pt x="513511" y="1156677"/>
                  </a:lnTo>
                  <a:lnTo>
                    <a:pt x="493649" y="1182624"/>
                  </a:lnTo>
                  <a:lnTo>
                    <a:pt x="492239" y="1180172"/>
                  </a:lnTo>
                  <a:lnTo>
                    <a:pt x="453224" y="1141564"/>
                  </a:lnTo>
                  <a:lnTo>
                    <a:pt x="415442" y="1129245"/>
                  </a:lnTo>
                  <a:lnTo>
                    <a:pt x="402424" y="1127290"/>
                  </a:lnTo>
                  <a:lnTo>
                    <a:pt x="402285" y="1127277"/>
                  </a:lnTo>
                  <a:lnTo>
                    <a:pt x="402424" y="1127290"/>
                  </a:lnTo>
                  <a:lnTo>
                    <a:pt x="402158" y="1127213"/>
                  </a:lnTo>
                  <a:lnTo>
                    <a:pt x="401942" y="1127137"/>
                  </a:lnTo>
                  <a:lnTo>
                    <a:pt x="113538" y="1127137"/>
                  </a:lnTo>
                  <a:lnTo>
                    <a:pt x="91998" y="1124953"/>
                  </a:lnTo>
                  <a:lnTo>
                    <a:pt x="52666" y="1108367"/>
                  </a:lnTo>
                  <a:lnTo>
                    <a:pt x="22923" y="1078611"/>
                  </a:lnTo>
                  <a:lnTo>
                    <a:pt x="6350" y="1039266"/>
                  </a:lnTo>
                  <a:lnTo>
                    <a:pt x="4127" y="1017346"/>
                  </a:lnTo>
                  <a:lnTo>
                    <a:pt x="4127" y="1019162"/>
                  </a:lnTo>
                  <a:lnTo>
                    <a:pt x="4102" y="1017104"/>
                  </a:lnTo>
                  <a:lnTo>
                    <a:pt x="4127" y="1017346"/>
                  </a:lnTo>
                  <a:lnTo>
                    <a:pt x="4127" y="1015072"/>
                  </a:lnTo>
                  <a:lnTo>
                    <a:pt x="4127" y="4114"/>
                  </a:lnTo>
                  <a:lnTo>
                    <a:pt x="990409" y="4114"/>
                  </a:lnTo>
                  <a:lnTo>
                    <a:pt x="990409" y="0"/>
                  </a:lnTo>
                  <a:lnTo>
                    <a:pt x="25" y="0"/>
                  </a:lnTo>
                  <a:lnTo>
                    <a:pt x="25" y="1015072"/>
                  </a:lnTo>
                  <a:lnTo>
                    <a:pt x="0" y="1017104"/>
                  </a:lnTo>
                  <a:lnTo>
                    <a:pt x="2324" y="1040091"/>
                  </a:lnTo>
                  <a:lnTo>
                    <a:pt x="19519" y="1080909"/>
                  </a:lnTo>
                  <a:lnTo>
                    <a:pt x="50380" y="1111770"/>
                  </a:lnTo>
                  <a:lnTo>
                    <a:pt x="91198" y="1128979"/>
                  </a:lnTo>
                  <a:lnTo>
                    <a:pt x="114185" y="1131303"/>
                  </a:lnTo>
                  <a:lnTo>
                    <a:pt x="116243" y="1131303"/>
                  </a:lnTo>
                  <a:lnTo>
                    <a:pt x="401256" y="1131227"/>
                  </a:lnTo>
                  <a:lnTo>
                    <a:pt x="401447" y="1131277"/>
                  </a:lnTo>
                  <a:lnTo>
                    <a:pt x="401751" y="1131303"/>
                  </a:lnTo>
                  <a:lnTo>
                    <a:pt x="427736" y="1135202"/>
                  </a:lnTo>
                  <a:lnTo>
                    <a:pt x="471233" y="1160221"/>
                  </a:lnTo>
                  <a:lnTo>
                    <a:pt x="493458" y="1191285"/>
                  </a:lnTo>
                  <a:lnTo>
                    <a:pt x="495300" y="1187691"/>
                  </a:lnTo>
                  <a:lnTo>
                    <a:pt x="495884" y="1186764"/>
                  </a:lnTo>
                  <a:lnTo>
                    <a:pt x="504659" y="1172743"/>
                  </a:lnTo>
                  <a:lnTo>
                    <a:pt x="516331" y="1159649"/>
                  </a:lnTo>
                  <a:lnTo>
                    <a:pt x="551573" y="1137462"/>
                  </a:lnTo>
                  <a:lnTo>
                    <a:pt x="584911" y="1131303"/>
                  </a:lnTo>
                  <a:lnTo>
                    <a:pt x="585457" y="1131303"/>
                  </a:lnTo>
                  <a:lnTo>
                    <a:pt x="585660" y="1131227"/>
                  </a:lnTo>
                  <a:lnTo>
                    <a:pt x="878268" y="1131227"/>
                  </a:lnTo>
                  <a:lnTo>
                    <a:pt x="880325" y="1131303"/>
                  </a:lnTo>
                  <a:lnTo>
                    <a:pt x="880973" y="1131227"/>
                  </a:lnTo>
                  <a:lnTo>
                    <a:pt x="900557" y="1129245"/>
                  </a:lnTo>
                  <a:lnTo>
                    <a:pt x="903300" y="1128966"/>
                  </a:lnTo>
                  <a:lnTo>
                    <a:pt x="909154" y="1127137"/>
                  </a:lnTo>
                  <a:lnTo>
                    <a:pt x="924712" y="1122299"/>
                  </a:lnTo>
                  <a:lnTo>
                    <a:pt x="944105" y="1111770"/>
                  </a:lnTo>
                  <a:lnTo>
                    <a:pt x="974953" y="1080909"/>
                  </a:lnTo>
                  <a:lnTo>
                    <a:pt x="992162" y="1040091"/>
                  </a:lnTo>
                  <a:lnTo>
                    <a:pt x="994270" y="1019162"/>
                  </a:lnTo>
                  <a:lnTo>
                    <a:pt x="994486" y="1019162"/>
                  </a:lnTo>
                  <a:lnTo>
                    <a:pt x="994486" y="1015072"/>
                  </a:lnTo>
                  <a:lnTo>
                    <a:pt x="994498" y="4114"/>
                  </a:lnTo>
                  <a:lnTo>
                    <a:pt x="994498" y="0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696027" y="9172945"/>
              <a:ext cx="220979" cy="158750"/>
            </a:xfrm>
            <a:custGeom>
              <a:avLst/>
              <a:gdLst/>
              <a:ahLst/>
              <a:cxnLst/>
              <a:rect l="l" t="t" r="r" b="b"/>
              <a:pathLst>
                <a:path w="220979" h="158750">
                  <a:moveTo>
                    <a:pt x="213047" y="0"/>
                  </a:moveTo>
                  <a:lnTo>
                    <a:pt x="7626" y="0"/>
                  </a:lnTo>
                  <a:lnTo>
                    <a:pt x="0" y="7949"/>
                  </a:lnTo>
                  <a:lnTo>
                    <a:pt x="0" y="39084"/>
                  </a:lnTo>
                  <a:lnTo>
                    <a:pt x="7626" y="47018"/>
                  </a:lnTo>
                  <a:lnTo>
                    <a:pt x="213047" y="47018"/>
                  </a:lnTo>
                  <a:lnTo>
                    <a:pt x="220658" y="39084"/>
                  </a:lnTo>
                  <a:lnTo>
                    <a:pt x="220658" y="7949"/>
                  </a:lnTo>
                  <a:lnTo>
                    <a:pt x="213047" y="0"/>
                  </a:lnTo>
                  <a:close/>
                </a:path>
                <a:path w="220979" h="158750">
                  <a:moveTo>
                    <a:pt x="213047" y="89614"/>
                  </a:moveTo>
                  <a:lnTo>
                    <a:pt x="7626" y="89614"/>
                  </a:lnTo>
                  <a:lnTo>
                    <a:pt x="0" y="97530"/>
                  </a:lnTo>
                  <a:lnTo>
                    <a:pt x="0" y="128683"/>
                  </a:lnTo>
                  <a:lnTo>
                    <a:pt x="7626" y="136599"/>
                  </a:lnTo>
                  <a:lnTo>
                    <a:pt x="83710" y="136599"/>
                  </a:lnTo>
                  <a:lnTo>
                    <a:pt x="97233" y="157285"/>
                  </a:lnTo>
                  <a:lnTo>
                    <a:pt x="100247" y="158378"/>
                  </a:lnTo>
                  <a:lnTo>
                    <a:pt x="103328" y="158013"/>
                  </a:lnTo>
                  <a:lnTo>
                    <a:pt x="121449" y="158013"/>
                  </a:lnTo>
                  <a:lnTo>
                    <a:pt x="123441" y="157285"/>
                  </a:lnTo>
                  <a:lnTo>
                    <a:pt x="129999" y="147231"/>
                  </a:lnTo>
                  <a:lnTo>
                    <a:pt x="105895" y="147231"/>
                  </a:lnTo>
                  <a:lnTo>
                    <a:pt x="102317" y="143655"/>
                  </a:lnTo>
                  <a:lnTo>
                    <a:pt x="102317" y="134761"/>
                  </a:lnTo>
                  <a:lnTo>
                    <a:pt x="105895" y="131167"/>
                  </a:lnTo>
                  <a:lnTo>
                    <a:pt x="218269" y="131167"/>
                  </a:lnTo>
                  <a:lnTo>
                    <a:pt x="220658" y="128683"/>
                  </a:lnTo>
                  <a:lnTo>
                    <a:pt x="220658" y="97530"/>
                  </a:lnTo>
                  <a:lnTo>
                    <a:pt x="213047" y="89614"/>
                  </a:lnTo>
                  <a:close/>
                </a:path>
                <a:path w="220979" h="158750">
                  <a:moveTo>
                    <a:pt x="121449" y="158013"/>
                  </a:moveTo>
                  <a:lnTo>
                    <a:pt x="117338" y="158013"/>
                  </a:lnTo>
                  <a:lnTo>
                    <a:pt x="120452" y="158378"/>
                  </a:lnTo>
                  <a:lnTo>
                    <a:pt x="121449" y="158013"/>
                  </a:lnTo>
                  <a:close/>
                </a:path>
                <a:path w="220979" h="158750">
                  <a:moveTo>
                    <a:pt x="218269" y="131167"/>
                  </a:moveTo>
                  <a:lnTo>
                    <a:pt x="114764" y="131167"/>
                  </a:lnTo>
                  <a:lnTo>
                    <a:pt x="118349" y="134761"/>
                  </a:lnTo>
                  <a:lnTo>
                    <a:pt x="118349" y="143655"/>
                  </a:lnTo>
                  <a:lnTo>
                    <a:pt x="114764" y="147231"/>
                  </a:lnTo>
                  <a:lnTo>
                    <a:pt x="129999" y="147231"/>
                  </a:lnTo>
                  <a:lnTo>
                    <a:pt x="136956" y="136599"/>
                  </a:lnTo>
                  <a:lnTo>
                    <a:pt x="213047" y="136599"/>
                  </a:lnTo>
                  <a:lnTo>
                    <a:pt x="218269" y="131167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693975" y="9170900"/>
              <a:ext cx="224790" cy="162560"/>
            </a:xfrm>
            <a:custGeom>
              <a:avLst/>
              <a:gdLst/>
              <a:ahLst/>
              <a:cxnLst/>
              <a:rect l="l" t="t" r="r" b="b"/>
              <a:pathLst>
                <a:path w="224790" h="162559">
                  <a:moveTo>
                    <a:pt x="19012" y="0"/>
                  </a:moveTo>
                  <a:lnTo>
                    <a:pt x="11598" y="1568"/>
                  </a:lnTo>
                  <a:lnTo>
                    <a:pt x="5556" y="5809"/>
                  </a:lnTo>
                  <a:lnTo>
                    <a:pt x="1489" y="12069"/>
                  </a:lnTo>
                  <a:lnTo>
                    <a:pt x="0" y="19692"/>
                  </a:lnTo>
                  <a:lnTo>
                    <a:pt x="0" y="31417"/>
                  </a:lnTo>
                  <a:lnTo>
                    <a:pt x="1489" y="39040"/>
                  </a:lnTo>
                  <a:lnTo>
                    <a:pt x="5556" y="45300"/>
                  </a:lnTo>
                  <a:lnTo>
                    <a:pt x="11598" y="49542"/>
                  </a:lnTo>
                  <a:lnTo>
                    <a:pt x="19012" y="51110"/>
                  </a:lnTo>
                  <a:lnTo>
                    <a:pt x="205761" y="51110"/>
                  </a:lnTo>
                  <a:lnTo>
                    <a:pt x="213172" y="49542"/>
                  </a:lnTo>
                  <a:lnTo>
                    <a:pt x="216786" y="47002"/>
                  </a:lnTo>
                  <a:lnTo>
                    <a:pt x="10897" y="47002"/>
                  </a:lnTo>
                  <a:lnTo>
                    <a:pt x="4107" y="40030"/>
                  </a:lnTo>
                  <a:lnTo>
                    <a:pt x="4107" y="11063"/>
                  </a:lnTo>
                  <a:lnTo>
                    <a:pt x="10880" y="4107"/>
                  </a:lnTo>
                  <a:lnTo>
                    <a:pt x="19012" y="4107"/>
                  </a:lnTo>
                  <a:lnTo>
                    <a:pt x="19012" y="0"/>
                  </a:lnTo>
                  <a:close/>
                </a:path>
                <a:path w="224790" h="162559">
                  <a:moveTo>
                    <a:pt x="205761" y="0"/>
                  </a:moveTo>
                  <a:lnTo>
                    <a:pt x="19012" y="0"/>
                  </a:lnTo>
                  <a:lnTo>
                    <a:pt x="19012" y="4107"/>
                  </a:lnTo>
                  <a:lnTo>
                    <a:pt x="213876" y="4107"/>
                  </a:lnTo>
                  <a:lnTo>
                    <a:pt x="220666" y="11063"/>
                  </a:lnTo>
                  <a:lnTo>
                    <a:pt x="220649" y="40030"/>
                  </a:lnTo>
                  <a:lnTo>
                    <a:pt x="213876" y="47002"/>
                  </a:lnTo>
                  <a:lnTo>
                    <a:pt x="216786" y="47002"/>
                  </a:lnTo>
                  <a:lnTo>
                    <a:pt x="219209" y="45300"/>
                  </a:lnTo>
                  <a:lnTo>
                    <a:pt x="223270" y="39040"/>
                  </a:lnTo>
                  <a:lnTo>
                    <a:pt x="224757" y="31417"/>
                  </a:lnTo>
                  <a:lnTo>
                    <a:pt x="224757" y="19692"/>
                  </a:lnTo>
                  <a:lnTo>
                    <a:pt x="223263" y="12069"/>
                  </a:lnTo>
                  <a:lnTo>
                    <a:pt x="219202" y="5809"/>
                  </a:lnTo>
                  <a:lnTo>
                    <a:pt x="213170" y="1568"/>
                  </a:lnTo>
                  <a:lnTo>
                    <a:pt x="205761" y="0"/>
                  </a:lnTo>
                  <a:close/>
                </a:path>
                <a:path w="224790" h="162559">
                  <a:moveTo>
                    <a:pt x="86882" y="136583"/>
                  </a:moveTo>
                  <a:lnTo>
                    <a:pt x="19012" y="136583"/>
                  </a:lnTo>
                  <a:lnTo>
                    <a:pt x="19012" y="140691"/>
                  </a:lnTo>
                  <a:lnTo>
                    <a:pt x="84663" y="140691"/>
                  </a:lnTo>
                  <a:lnTo>
                    <a:pt x="97787" y="160763"/>
                  </a:lnTo>
                  <a:lnTo>
                    <a:pt x="101008" y="162188"/>
                  </a:lnTo>
                  <a:lnTo>
                    <a:pt x="104221" y="162171"/>
                  </a:lnTo>
                  <a:lnTo>
                    <a:pt x="105340" y="162105"/>
                  </a:lnTo>
                  <a:lnTo>
                    <a:pt x="105382" y="160051"/>
                  </a:lnTo>
                  <a:lnTo>
                    <a:pt x="127484" y="160051"/>
                  </a:lnTo>
                  <a:lnTo>
                    <a:pt x="128750" y="158080"/>
                  </a:lnTo>
                  <a:lnTo>
                    <a:pt x="104221" y="158080"/>
                  </a:lnTo>
                  <a:lnTo>
                    <a:pt x="102118" y="158063"/>
                  </a:lnTo>
                  <a:lnTo>
                    <a:pt x="100379" y="157219"/>
                  </a:lnTo>
                  <a:lnTo>
                    <a:pt x="86882" y="136583"/>
                  </a:lnTo>
                  <a:close/>
                </a:path>
                <a:path w="224790" h="162559">
                  <a:moveTo>
                    <a:pt x="127484" y="160051"/>
                  </a:moveTo>
                  <a:lnTo>
                    <a:pt x="119392" y="160051"/>
                  </a:lnTo>
                  <a:lnTo>
                    <a:pt x="119435" y="162105"/>
                  </a:lnTo>
                  <a:lnTo>
                    <a:pt x="120560" y="162171"/>
                  </a:lnTo>
                  <a:lnTo>
                    <a:pt x="123781" y="162188"/>
                  </a:lnTo>
                  <a:lnTo>
                    <a:pt x="127027" y="160763"/>
                  </a:lnTo>
                  <a:lnTo>
                    <a:pt x="127484" y="160051"/>
                  </a:lnTo>
                  <a:close/>
                </a:path>
                <a:path w="224790" h="162559">
                  <a:moveTo>
                    <a:pt x="119392" y="160051"/>
                  </a:moveTo>
                  <a:lnTo>
                    <a:pt x="105382" y="160051"/>
                  </a:lnTo>
                  <a:lnTo>
                    <a:pt x="105613" y="162089"/>
                  </a:lnTo>
                  <a:lnTo>
                    <a:pt x="105382" y="162105"/>
                  </a:lnTo>
                  <a:lnTo>
                    <a:pt x="119392" y="162105"/>
                  </a:lnTo>
                  <a:lnTo>
                    <a:pt x="119160" y="162089"/>
                  </a:lnTo>
                  <a:lnTo>
                    <a:pt x="119392" y="160051"/>
                  </a:lnTo>
                  <a:close/>
                </a:path>
                <a:path w="224790" h="162559">
                  <a:moveTo>
                    <a:pt x="105382" y="160051"/>
                  </a:moveTo>
                  <a:lnTo>
                    <a:pt x="105382" y="162102"/>
                  </a:lnTo>
                  <a:lnTo>
                    <a:pt x="105613" y="162089"/>
                  </a:lnTo>
                  <a:lnTo>
                    <a:pt x="105382" y="160051"/>
                  </a:lnTo>
                  <a:close/>
                </a:path>
                <a:path w="224790" h="162559">
                  <a:moveTo>
                    <a:pt x="119392" y="160051"/>
                  </a:moveTo>
                  <a:lnTo>
                    <a:pt x="119160" y="162089"/>
                  </a:lnTo>
                  <a:lnTo>
                    <a:pt x="119392" y="162102"/>
                  </a:lnTo>
                  <a:lnTo>
                    <a:pt x="119392" y="160051"/>
                  </a:lnTo>
                  <a:close/>
                </a:path>
                <a:path w="224790" h="162559">
                  <a:moveTo>
                    <a:pt x="119525" y="157997"/>
                  </a:moveTo>
                  <a:lnTo>
                    <a:pt x="105249" y="157997"/>
                  </a:lnTo>
                  <a:lnTo>
                    <a:pt x="104221" y="158080"/>
                  </a:lnTo>
                  <a:lnTo>
                    <a:pt x="120560" y="158080"/>
                  </a:lnTo>
                  <a:lnTo>
                    <a:pt x="119525" y="157997"/>
                  </a:lnTo>
                  <a:close/>
                </a:path>
                <a:path w="224790" h="162559">
                  <a:moveTo>
                    <a:pt x="216768" y="93689"/>
                  </a:moveTo>
                  <a:lnTo>
                    <a:pt x="205761" y="93689"/>
                  </a:lnTo>
                  <a:lnTo>
                    <a:pt x="213901" y="93706"/>
                  </a:lnTo>
                  <a:lnTo>
                    <a:pt x="220666" y="100645"/>
                  </a:lnTo>
                  <a:lnTo>
                    <a:pt x="220666" y="129644"/>
                  </a:lnTo>
                  <a:lnTo>
                    <a:pt x="213901" y="136567"/>
                  </a:lnTo>
                  <a:lnTo>
                    <a:pt x="205761" y="136583"/>
                  </a:lnTo>
                  <a:lnTo>
                    <a:pt x="137891" y="136583"/>
                  </a:lnTo>
                  <a:lnTo>
                    <a:pt x="125453" y="155629"/>
                  </a:lnTo>
                  <a:lnTo>
                    <a:pt x="124394" y="157219"/>
                  </a:lnTo>
                  <a:lnTo>
                    <a:pt x="122671" y="158063"/>
                  </a:lnTo>
                  <a:lnTo>
                    <a:pt x="120560" y="158080"/>
                  </a:lnTo>
                  <a:lnTo>
                    <a:pt x="128750" y="158080"/>
                  </a:lnTo>
                  <a:lnTo>
                    <a:pt x="140111" y="140691"/>
                  </a:lnTo>
                  <a:lnTo>
                    <a:pt x="205761" y="140691"/>
                  </a:lnTo>
                  <a:lnTo>
                    <a:pt x="213170" y="139119"/>
                  </a:lnTo>
                  <a:lnTo>
                    <a:pt x="219202" y="134886"/>
                  </a:lnTo>
                  <a:lnTo>
                    <a:pt x="223263" y="128641"/>
                  </a:lnTo>
                  <a:lnTo>
                    <a:pt x="224757" y="121033"/>
                  </a:lnTo>
                  <a:lnTo>
                    <a:pt x="224757" y="109257"/>
                  </a:lnTo>
                  <a:lnTo>
                    <a:pt x="223263" y="101646"/>
                  </a:lnTo>
                  <a:lnTo>
                    <a:pt x="219202" y="95397"/>
                  </a:lnTo>
                  <a:lnTo>
                    <a:pt x="216768" y="93689"/>
                  </a:lnTo>
                  <a:close/>
                </a:path>
                <a:path w="224790" h="162559">
                  <a:moveTo>
                    <a:pt x="125453" y="155613"/>
                  </a:moveTo>
                  <a:close/>
                </a:path>
                <a:path w="224790" h="162559">
                  <a:moveTo>
                    <a:pt x="117952" y="131151"/>
                  </a:moveTo>
                  <a:lnTo>
                    <a:pt x="106806" y="131168"/>
                  </a:lnTo>
                  <a:lnTo>
                    <a:pt x="102317" y="135672"/>
                  </a:lnTo>
                  <a:lnTo>
                    <a:pt x="102317" y="146802"/>
                  </a:lnTo>
                  <a:lnTo>
                    <a:pt x="106822" y="151307"/>
                  </a:lnTo>
                  <a:lnTo>
                    <a:pt x="112403" y="151323"/>
                  </a:lnTo>
                  <a:lnTo>
                    <a:pt x="117952" y="151323"/>
                  </a:lnTo>
                  <a:lnTo>
                    <a:pt x="122043" y="147216"/>
                  </a:lnTo>
                  <a:lnTo>
                    <a:pt x="109075" y="147216"/>
                  </a:lnTo>
                  <a:lnTo>
                    <a:pt x="106425" y="144550"/>
                  </a:lnTo>
                  <a:lnTo>
                    <a:pt x="106425" y="137942"/>
                  </a:lnTo>
                  <a:lnTo>
                    <a:pt x="109075" y="135259"/>
                  </a:lnTo>
                  <a:lnTo>
                    <a:pt x="122051" y="135259"/>
                  </a:lnTo>
                  <a:lnTo>
                    <a:pt x="117952" y="131151"/>
                  </a:lnTo>
                  <a:close/>
                </a:path>
                <a:path w="224790" h="162559">
                  <a:moveTo>
                    <a:pt x="122051" y="135259"/>
                  </a:moveTo>
                  <a:lnTo>
                    <a:pt x="115683" y="135259"/>
                  </a:lnTo>
                  <a:lnTo>
                    <a:pt x="118357" y="137942"/>
                  </a:lnTo>
                  <a:lnTo>
                    <a:pt x="118357" y="144550"/>
                  </a:lnTo>
                  <a:lnTo>
                    <a:pt x="115683" y="147216"/>
                  </a:lnTo>
                  <a:lnTo>
                    <a:pt x="122043" y="147216"/>
                  </a:lnTo>
                  <a:lnTo>
                    <a:pt x="122455" y="146802"/>
                  </a:lnTo>
                  <a:lnTo>
                    <a:pt x="122464" y="135672"/>
                  </a:lnTo>
                  <a:lnTo>
                    <a:pt x="122051" y="135259"/>
                  </a:lnTo>
                  <a:close/>
                </a:path>
                <a:path w="224790" h="162559">
                  <a:moveTo>
                    <a:pt x="205761" y="89598"/>
                  </a:moveTo>
                  <a:lnTo>
                    <a:pt x="19012" y="89598"/>
                  </a:lnTo>
                  <a:lnTo>
                    <a:pt x="11598" y="91163"/>
                  </a:lnTo>
                  <a:lnTo>
                    <a:pt x="5556" y="95397"/>
                  </a:lnTo>
                  <a:lnTo>
                    <a:pt x="1489" y="101646"/>
                  </a:lnTo>
                  <a:lnTo>
                    <a:pt x="0" y="109257"/>
                  </a:lnTo>
                  <a:lnTo>
                    <a:pt x="0" y="121033"/>
                  </a:lnTo>
                  <a:lnTo>
                    <a:pt x="1496" y="128648"/>
                  </a:lnTo>
                  <a:lnTo>
                    <a:pt x="5562" y="134892"/>
                  </a:lnTo>
                  <a:lnTo>
                    <a:pt x="11600" y="139121"/>
                  </a:lnTo>
                  <a:lnTo>
                    <a:pt x="19012" y="140691"/>
                  </a:lnTo>
                  <a:lnTo>
                    <a:pt x="19012" y="136583"/>
                  </a:lnTo>
                  <a:lnTo>
                    <a:pt x="10880" y="136567"/>
                  </a:lnTo>
                  <a:lnTo>
                    <a:pt x="4098" y="129644"/>
                  </a:lnTo>
                  <a:lnTo>
                    <a:pt x="4107" y="100645"/>
                  </a:lnTo>
                  <a:lnTo>
                    <a:pt x="10880" y="93706"/>
                  </a:lnTo>
                  <a:lnTo>
                    <a:pt x="216768" y="93689"/>
                  </a:lnTo>
                  <a:lnTo>
                    <a:pt x="213170" y="91163"/>
                  </a:lnTo>
                  <a:lnTo>
                    <a:pt x="205761" y="89598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713273" y="9190681"/>
              <a:ext cx="186184" cy="101124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711199" y="9188456"/>
              <a:ext cx="190500" cy="105410"/>
            </a:xfrm>
            <a:custGeom>
              <a:avLst/>
              <a:gdLst/>
              <a:ahLst/>
              <a:cxnLst/>
              <a:rect l="l" t="t" r="r" b="b"/>
              <a:pathLst>
                <a:path w="190500" h="105409">
                  <a:moveTo>
                    <a:pt x="190296" y="0"/>
                  </a:moveTo>
                  <a:lnTo>
                    <a:pt x="186194" y="0"/>
                  </a:lnTo>
                  <a:lnTo>
                    <a:pt x="186194" y="3810"/>
                  </a:lnTo>
                  <a:lnTo>
                    <a:pt x="186194" y="101600"/>
                  </a:lnTo>
                  <a:lnTo>
                    <a:pt x="4114" y="101600"/>
                  </a:lnTo>
                  <a:lnTo>
                    <a:pt x="4114" y="3810"/>
                  </a:lnTo>
                  <a:lnTo>
                    <a:pt x="186194" y="3810"/>
                  </a:lnTo>
                  <a:lnTo>
                    <a:pt x="186194" y="0"/>
                  </a:lnTo>
                  <a:lnTo>
                    <a:pt x="0" y="0"/>
                  </a:lnTo>
                  <a:lnTo>
                    <a:pt x="0" y="2235"/>
                  </a:lnTo>
                  <a:lnTo>
                    <a:pt x="0" y="2540"/>
                  </a:lnTo>
                  <a:lnTo>
                    <a:pt x="0" y="101600"/>
                  </a:lnTo>
                  <a:lnTo>
                    <a:pt x="0" y="105410"/>
                  </a:lnTo>
                  <a:lnTo>
                    <a:pt x="190296" y="105410"/>
                  </a:lnTo>
                  <a:lnTo>
                    <a:pt x="190296" y="101600"/>
                  </a:lnTo>
                  <a:lnTo>
                    <a:pt x="190296" y="3810"/>
                  </a:lnTo>
                  <a:lnTo>
                    <a:pt x="190296" y="2540"/>
                  </a:lnTo>
                  <a:lnTo>
                    <a:pt x="190296" y="0"/>
                  </a:lnTo>
                  <a:close/>
                </a:path>
              </a:pathLst>
            </a:custGeom>
            <a:solidFill>
              <a:srgbClr val="A81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780852" y="9344007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4">
                  <a:moveTo>
                    <a:pt x="25521" y="0"/>
                  </a:moveTo>
                  <a:lnTo>
                    <a:pt x="15591" y="2005"/>
                  </a:lnTo>
                  <a:lnTo>
                    <a:pt x="7478" y="7473"/>
                  </a:lnTo>
                  <a:lnTo>
                    <a:pt x="2006" y="15580"/>
                  </a:lnTo>
                  <a:lnTo>
                    <a:pt x="0" y="25504"/>
                  </a:lnTo>
                  <a:lnTo>
                    <a:pt x="2006" y="35435"/>
                  </a:lnTo>
                  <a:lnTo>
                    <a:pt x="7478" y="43542"/>
                  </a:lnTo>
                  <a:lnTo>
                    <a:pt x="15591" y="49006"/>
                  </a:lnTo>
                  <a:lnTo>
                    <a:pt x="25521" y="51009"/>
                  </a:lnTo>
                  <a:lnTo>
                    <a:pt x="35436" y="49006"/>
                  </a:lnTo>
                  <a:lnTo>
                    <a:pt x="43538" y="43542"/>
                  </a:lnTo>
                  <a:lnTo>
                    <a:pt x="45806" y="40178"/>
                  </a:lnTo>
                  <a:lnTo>
                    <a:pt x="17406" y="40178"/>
                  </a:lnTo>
                  <a:lnTo>
                    <a:pt x="10847" y="33619"/>
                  </a:lnTo>
                  <a:lnTo>
                    <a:pt x="10847" y="17405"/>
                  </a:lnTo>
                  <a:lnTo>
                    <a:pt x="17406" y="10830"/>
                  </a:lnTo>
                  <a:lnTo>
                    <a:pt x="45802" y="10830"/>
                  </a:lnTo>
                  <a:lnTo>
                    <a:pt x="43538" y="7473"/>
                  </a:lnTo>
                  <a:lnTo>
                    <a:pt x="35436" y="2005"/>
                  </a:lnTo>
                  <a:lnTo>
                    <a:pt x="25521" y="0"/>
                  </a:lnTo>
                  <a:close/>
                </a:path>
                <a:path w="51434" h="51434">
                  <a:moveTo>
                    <a:pt x="45802" y="10830"/>
                  </a:moveTo>
                  <a:lnTo>
                    <a:pt x="33620" y="10830"/>
                  </a:lnTo>
                  <a:lnTo>
                    <a:pt x="40178" y="17405"/>
                  </a:lnTo>
                  <a:lnTo>
                    <a:pt x="40178" y="33619"/>
                  </a:lnTo>
                  <a:lnTo>
                    <a:pt x="33620" y="40178"/>
                  </a:lnTo>
                  <a:lnTo>
                    <a:pt x="45806" y="40178"/>
                  </a:lnTo>
                  <a:lnTo>
                    <a:pt x="49004" y="35435"/>
                  </a:lnTo>
                  <a:lnTo>
                    <a:pt x="51009" y="25504"/>
                  </a:lnTo>
                  <a:lnTo>
                    <a:pt x="49004" y="15580"/>
                  </a:lnTo>
                  <a:lnTo>
                    <a:pt x="45802" y="1083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778799" y="9341949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5" h="55245">
                  <a:moveTo>
                    <a:pt x="27575" y="0"/>
                  </a:moveTo>
                  <a:lnTo>
                    <a:pt x="16845" y="2167"/>
                  </a:lnTo>
                  <a:lnTo>
                    <a:pt x="8080" y="8077"/>
                  </a:lnTo>
                  <a:lnTo>
                    <a:pt x="2168" y="16838"/>
                  </a:lnTo>
                  <a:lnTo>
                    <a:pt x="0" y="27558"/>
                  </a:lnTo>
                  <a:lnTo>
                    <a:pt x="2168" y="38285"/>
                  </a:lnTo>
                  <a:lnTo>
                    <a:pt x="8080" y="47045"/>
                  </a:lnTo>
                  <a:lnTo>
                    <a:pt x="16845" y="52951"/>
                  </a:lnTo>
                  <a:lnTo>
                    <a:pt x="27575" y="55116"/>
                  </a:lnTo>
                  <a:lnTo>
                    <a:pt x="38292" y="52951"/>
                  </a:lnTo>
                  <a:lnTo>
                    <a:pt x="41145" y="51026"/>
                  </a:lnTo>
                  <a:lnTo>
                    <a:pt x="27575" y="51026"/>
                  </a:lnTo>
                  <a:lnTo>
                    <a:pt x="18443" y="49166"/>
                  </a:lnTo>
                  <a:lnTo>
                    <a:pt x="10987" y="44136"/>
                  </a:lnTo>
                  <a:lnTo>
                    <a:pt x="5955" y="36684"/>
                  </a:lnTo>
                  <a:lnTo>
                    <a:pt x="4098" y="27558"/>
                  </a:lnTo>
                  <a:lnTo>
                    <a:pt x="5955" y="18439"/>
                  </a:lnTo>
                  <a:lnTo>
                    <a:pt x="10987" y="10988"/>
                  </a:lnTo>
                  <a:lnTo>
                    <a:pt x="18443" y="5959"/>
                  </a:lnTo>
                  <a:lnTo>
                    <a:pt x="27575" y="4107"/>
                  </a:lnTo>
                  <a:lnTo>
                    <a:pt x="27575" y="0"/>
                  </a:lnTo>
                  <a:close/>
                </a:path>
                <a:path w="55245" h="55245">
                  <a:moveTo>
                    <a:pt x="27575" y="0"/>
                  </a:moveTo>
                  <a:lnTo>
                    <a:pt x="27575" y="4107"/>
                  </a:lnTo>
                  <a:lnTo>
                    <a:pt x="36688" y="5959"/>
                  </a:lnTo>
                  <a:lnTo>
                    <a:pt x="44134" y="10988"/>
                  </a:lnTo>
                  <a:lnTo>
                    <a:pt x="49162" y="18439"/>
                  </a:lnTo>
                  <a:lnTo>
                    <a:pt x="51017" y="27558"/>
                  </a:lnTo>
                  <a:lnTo>
                    <a:pt x="49162" y="36684"/>
                  </a:lnTo>
                  <a:lnTo>
                    <a:pt x="44134" y="44136"/>
                  </a:lnTo>
                  <a:lnTo>
                    <a:pt x="36688" y="49166"/>
                  </a:lnTo>
                  <a:lnTo>
                    <a:pt x="27575" y="51026"/>
                  </a:lnTo>
                  <a:lnTo>
                    <a:pt x="41145" y="51026"/>
                  </a:lnTo>
                  <a:lnTo>
                    <a:pt x="47047" y="47045"/>
                  </a:lnTo>
                  <a:lnTo>
                    <a:pt x="52951" y="38285"/>
                  </a:lnTo>
                  <a:lnTo>
                    <a:pt x="55116" y="27558"/>
                  </a:lnTo>
                  <a:lnTo>
                    <a:pt x="52952" y="16838"/>
                  </a:lnTo>
                  <a:lnTo>
                    <a:pt x="47050" y="8077"/>
                  </a:lnTo>
                  <a:lnTo>
                    <a:pt x="38296" y="2167"/>
                  </a:lnTo>
                  <a:lnTo>
                    <a:pt x="27575" y="0"/>
                  </a:lnTo>
                  <a:close/>
                </a:path>
                <a:path w="55245" h="55245">
                  <a:moveTo>
                    <a:pt x="36807" y="10847"/>
                  </a:moveTo>
                  <a:lnTo>
                    <a:pt x="18317" y="10847"/>
                  </a:lnTo>
                  <a:lnTo>
                    <a:pt x="10847" y="18333"/>
                  </a:lnTo>
                  <a:lnTo>
                    <a:pt x="10847" y="36799"/>
                  </a:lnTo>
                  <a:lnTo>
                    <a:pt x="18317" y="44269"/>
                  </a:lnTo>
                  <a:lnTo>
                    <a:pt x="27575" y="44285"/>
                  </a:lnTo>
                  <a:lnTo>
                    <a:pt x="36807" y="44269"/>
                  </a:lnTo>
                  <a:lnTo>
                    <a:pt x="40903" y="40178"/>
                  </a:lnTo>
                  <a:lnTo>
                    <a:pt x="20594" y="40161"/>
                  </a:lnTo>
                  <a:lnTo>
                    <a:pt x="14955" y="34531"/>
                  </a:lnTo>
                  <a:lnTo>
                    <a:pt x="14955" y="20602"/>
                  </a:lnTo>
                  <a:lnTo>
                    <a:pt x="20594" y="14955"/>
                  </a:lnTo>
                  <a:lnTo>
                    <a:pt x="40894" y="14938"/>
                  </a:lnTo>
                  <a:lnTo>
                    <a:pt x="36807" y="10847"/>
                  </a:lnTo>
                  <a:close/>
                </a:path>
                <a:path w="55245" h="55245">
                  <a:moveTo>
                    <a:pt x="40894" y="14938"/>
                  </a:moveTo>
                  <a:lnTo>
                    <a:pt x="27575" y="14938"/>
                  </a:lnTo>
                  <a:lnTo>
                    <a:pt x="34531" y="14955"/>
                  </a:lnTo>
                  <a:lnTo>
                    <a:pt x="40170" y="20602"/>
                  </a:lnTo>
                  <a:lnTo>
                    <a:pt x="40170" y="34531"/>
                  </a:lnTo>
                  <a:lnTo>
                    <a:pt x="34531" y="40161"/>
                  </a:lnTo>
                  <a:lnTo>
                    <a:pt x="27575" y="40178"/>
                  </a:lnTo>
                  <a:lnTo>
                    <a:pt x="40903" y="40178"/>
                  </a:lnTo>
                  <a:lnTo>
                    <a:pt x="44285" y="36799"/>
                  </a:lnTo>
                  <a:lnTo>
                    <a:pt x="44285" y="18333"/>
                  </a:lnTo>
                  <a:lnTo>
                    <a:pt x="40894" y="14938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800526" y="9312091"/>
              <a:ext cx="12065" cy="50800"/>
            </a:xfrm>
            <a:custGeom>
              <a:avLst/>
              <a:gdLst/>
              <a:ahLst/>
              <a:cxnLst/>
              <a:rect l="l" t="t" r="r" b="b"/>
              <a:pathLst>
                <a:path w="12065" h="50800">
                  <a:moveTo>
                    <a:pt x="9068" y="0"/>
                  </a:moveTo>
                  <a:lnTo>
                    <a:pt x="2609" y="0"/>
                  </a:lnTo>
                  <a:lnTo>
                    <a:pt x="0" y="2732"/>
                  </a:lnTo>
                  <a:lnTo>
                    <a:pt x="0" y="47813"/>
                  </a:lnTo>
                  <a:lnTo>
                    <a:pt x="2609" y="50545"/>
                  </a:lnTo>
                  <a:lnTo>
                    <a:pt x="9068" y="50545"/>
                  </a:lnTo>
                  <a:lnTo>
                    <a:pt x="11684" y="47796"/>
                  </a:lnTo>
                  <a:lnTo>
                    <a:pt x="11684" y="2732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798474" y="9310033"/>
              <a:ext cx="15875" cy="55244"/>
            </a:xfrm>
            <a:custGeom>
              <a:avLst/>
              <a:gdLst/>
              <a:ahLst/>
              <a:cxnLst/>
              <a:rect l="l" t="t" r="r" b="b"/>
              <a:pathLst>
                <a:path w="15875" h="55245">
                  <a:moveTo>
                    <a:pt x="7883" y="0"/>
                  </a:moveTo>
                  <a:lnTo>
                    <a:pt x="3453" y="16"/>
                  </a:lnTo>
                  <a:lnTo>
                    <a:pt x="0" y="3709"/>
                  </a:lnTo>
                  <a:lnTo>
                    <a:pt x="0" y="50927"/>
                  </a:lnTo>
                  <a:lnTo>
                    <a:pt x="3453" y="54637"/>
                  </a:lnTo>
                  <a:lnTo>
                    <a:pt x="7883" y="54653"/>
                  </a:lnTo>
                  <a:lnTo>
                    <a:pt x="12313" y="54637"/>
                  </a:lnTo>
                  <a:lnTo>
                    <a:pt x="15783" y="50927"/>
                  </a:lnTo>
                  <a:lnTo>
                    <a:pt x="15783" y="50562"/>
                  </a:lnTo>
                  <a:lnTo>
                    <a:pt x="5871" y="50562"/>
                  </a:lnTo>
                  <a:lnTo>
                    <a:pt x="4091" y="48790"/>
                  </a:lnTo>
                  <a:lnTo>
                    <a:pt x="4091" y="5862"/>
                  </a:lnTo>
                  <a:lnTo>
                    <a:pt x="5862" y="4107"/>
                  </a:lnTo>
                  <a:lnTo>
                    <a:pt x="7883" y="4107"/>
                  </a:lnTo>
                  <a:lnTo>
                    <a:pt x="7883" y="0"/>
                  </a:lnTo>
                  <a:close/>
                </a:path>
                <a:path w="15875" h="55245">
                  <a:moveTo>
                    <a:pt x="7883" y="0"/>
                  </a:moveTo>
                  <a:lnTo>
                    <a:pt x="7883" y="4107"/>
                  </a:lnTo>
                  <a:lnTo>
                    <a:pt x="9921" y="4107"/>
                  </a:lnTo>
                  <a:lnTo>
                    <a:pt x="11684" y="5862"/>
                  </a:lnTo>
                  <a:lnTo>
                    <a:pt x="11660" y="48790"/>
                  </a:lnTo>
                  <a:lnTo>
                    <a:pt x="9904" y="50562"/>
                  </a:lnTo>
                  <a:lnTo>
                    <a:pt x="15783" y="50562"/>
                  </a:lnTo>
                  <a:lnTo>
                    <a:pt x="15766" y="3709"/>
                  </a:lnTo>
                  <a:lnTo>
                    <a:pt x="12305" y="16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643966" y="9381848"/>
              <a:ext cx="326252" cy="308774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653840" y="9390940"/>
              <a:ext cx="305053" cy="29011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648877" y="9385491"/>
              <a:ext cx="315595" cy="299720"/>
            </a:xfrm>
            <a:custGeom>
              <a:avLst/>
              <a:gdLst/>
              <a:ahLst/>
              <a:cxnLst/>
              <a:rect l="l" t="t" r="r" b="b"/>
              <a:pathLst>
                <a:path w="315595" h="299720">
                  <a:moveTo>
                    <a:pt x="171030" y="256580"/>
                  </a:moveTo>
                  <a:lnTo>
                    <a:pt x="157500" y="256580"/>
                  </a:lnTo>
                  <a:lnTo>
                    <a:pt x="254816" y="299589"/>
                  </a:lnTo>
                  <a:lnTo>
                    <a:pt x="254400" y="295466"/>
                  </a:lnTo>
                  <a:lnTo>
                    <a:pt x="248903" y="295466"/>
                  </a:lnTo>
                  <a:lnTo>
                    <a:pt x="248424" y="290781"/>
                  </a:lnTo>
                  <a:lnTo>
                    <a:pt x="171030" y="256580"/>
                  </a:lnTo>
                  <a:close/>
                </a:path>
                <a:path w="315595" h="299720">
                  <a:moveTo>
                    <a:pt x="157500" y="0"/>
                  </a:moveTo>
                  <a:lnTo>
                    <a:pt x="104022" y="92048"/>
                  </a:lnTo>
                  <a:lnTo>
                    <a:pt x="0" y="114440"/>
                  </a:lnTo>
                  <a:lnTo>
                    <a:pt x="70982" y="193720"/>
                  </a:lnTo>
                  <a:lnTo>
                    <a:pt x="60151" y="299573"/>
                  </a:lnTo>
                  <a:lnTo>
                    <a:pt x="80101" y="290762"/>
                  </a:lnTo>
                  <a:lnTo>
                    <a:pt x="66543" y="290762"/>
                  </a:lnTo>
                  <a:lnTo>
                    <a:pt x="76671" y="191882"/>
                  </a:lnTo>
                  <a:lnTo>
                    <a:pt x="10350" y="117818"/>
                  </a:lnTo>
                  <a:lnTo>
                    <a:pt x="107550" y="96868"/>
                  </a:lnTo>
                  <a:lnTo>
                    <a:pt x="157500" y="10880"/>
                  </a:lnTo>
                  <a:lnTo>
                    <a:pt x="163819" y="10880"/>
                  </a:lnTo>
                  <a:lnTo>
                    <a:pt x="157500" y="0"/>
                  </a:lnTo>
                  <a:close/>
                </a:path>
                <a:path w="315595" h="299720">
                  <a:moveTo>
                    <a:pt x="248424" y="290781"/>
                  </a:moveTo>
                  <a:lnTo>
                    <a:pt x="248903" y="295466"/>
                  </a:lnTo>
                  <a:lnTo>
                    <a:pt x="251636" y="295184"/>
                  </a:lnTo>
                  <a:lnTo>
                    <a:pt x="252729" y="292684"/>
                  </a:lnTo>
                  <a:lnTo>
                    <a:pt x="248424" y="290781"/>
                  </a:lnTo>
                  <a:close/>
                </a:path>
                <a:path w="315595" h="299720">
                  <a:moveTo>
                    <a:pt x="254344" y="294903"/>
                  </a:moveTo>
                  <a:lnTo>
                    <a:pt x="248903" y="295466"/>
                  </a:lnTo>
                  <a:lnTo>
                    <a:pt x="254400" y="295466"/>
                  </a:lnTo>
                  <a:lnTo>
                    <a:pt x="254344" y="294903"/>
                  </a:lnTo>
                  <a:close/>
                </a:path>
                <a:path w="315595" h="299720">
                  <a:moveTo>
                    <a:pt x="163819" y="10880"/>
                  </a:moveTo>
                  <a:lnTo>
                    <a:pt x="157500" y="10880"/>
                  </a:lnTo>
                  <a:lnTo>
                    <a:pt x="207458" y="96868"/>
                  </a:lnTo>
                  <a:lnTo>
                    <a:pt x="304629" y="117818"/>
                  </a:lnTo>
                  <a:lnTo>
                    <a:pt x="238304" y="191882"/>
                  </a:lnTo>
                  <a:lnTo>
                    <a:pt x="248424" y="290781"/>
                  </a:lnTo>
                  <a:lnTo>
                    <a:pt x="252729" y="292684"/>
                  </a:lnTo>
                  <a:lnTo>
                    <a:pt x="251636" y="295184"/>
                  </a:lnTo>
                  <a:lnTo>
                    <a:pt x="254344" y="294903"/>
                  </a:lnTo>
                  <a:lnTo>
                    <a:pt x="243993" y="193720"/>
                  </a:lnTo>
                  <a:lnTo>
                    <a:pt x="314979" y="114440"/>
                  </a:lnTo>
                  <a:lnTo>
                    <a:pt x="210952" y="92048"/>
                  </a:lnTo>
                  <a:lnTo>
                    <a:pt x="163819" y="10880"/>
                  </a:lnTo>
                  <a:close/>
                </a:path>
                <a:path w="315595" h="299720">
                  <a:moveTo>
                    <a:pt x="157500" y="250601"/>
                  </a:moveTo>
                  <a:lnTo>
                    <a:pt x="66543" y="290762"/>
                  </a:lnTo>
                  <a:lnTo>
                    <a:pt x="80101" y="290762"/>
                  </a:lnTo>
                  <a:lnTo>
                    <a:pt x="157500" y="256580"/>
                  </a:lnTo>
                  <a:lnTo>
                    <a:pt x="171030" y="256580"/>
                  </a:lnTo>
                  <a:lnTo>
                    <a:pt x="157500" y="250601"/>
                  </a:lnTo>
                  <a:close/>
                </a:path>
              </a:pathLst>
            </a:custGeom>
            <a:solidFill>
              <a:srgbClr val="D8A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806411" y="9551132"/>
              <a:ext cx="94615" cy="129539"/>
            </a:xfrm>
            <a:custGeom>
              <a:avLst/>
              <a:gdLst/>
              <a:ahLst/>
              <a:cxnLst/>
              <a:rect l="l" t="t" r="r" b="b"/>
              <a:pathLst>
                <a:path w="94615" h="129540">
                  <a:moveTo>
                    <a:pt x="0" y="0"/>
                  </a:moveTo>
                  <a:lnTo>
                    <a:pt x="0" y="87933"/>
                  </a:lnTo>
                  <a:lnTo>
                    <a:pt x="94119" y="129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8455675" y="9538956"/>
            <a:ext cx="79600" cy="15816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625785" y="9538558"/>
            <a:ext cx="68782" cy="15855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65282" y="9537382"/>
            <a:ext cx="94419" cy="15973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41785" y="9539636"/>
            <a:ext cx="71925" cy="1574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100639" y="9536403"/>
            <a:ext cx="76851" cy="16346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260132" y="9538558"/>
            <a:ext cx="83542" cy="15855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426399" y="9538762"/>
            <a:ext cx="64836" cy="15835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573372" y="9537382"/>
            <a:ext cx="94411" cy="15973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749876" y="9538762"/>
            <a:ext cx="68795" cy="15835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900123" y="9537410"/>
            <a:ext cx="114835" cy="1612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097604" y="9538558"/>
            <a:ext cx="83534" cy="15855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263871" y="9539636"/>
            <a:ext cx="71932" cy="1574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417374" y="9537593"/>
            <a:ext cx="160114" cy="1612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55675" y="9797350"/>
            <a:ext cx="114848" cy="1612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653250" y="9798701"/>
            <a:ext cx="64832" cy="15835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03246" y="9799577"/>
            <a:ext cx="71925" cy="15748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2249" y="9797321"/>
            <a:ext cx="94419" cy="15973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121456" y="9797350"/>
            <a:ext cx="114860" cy="16129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318937" y="9798497"/>
            <a:ext cx="83542" cy="15855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472911" y="9797544"/>
            <a:ext cx="160122" cy="16129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719479" y="9798896"/>
            <a:ext cx="79600" cy="15816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885611" y="9797544"/>
            <a:ext cx="160132" cy="16129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121230" y="9797321"/>
            <a:ext cx="94411" cy="15973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296934" y="9798701"/>
            <a:ext cx="73228" cy="15835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832119" y="9036367"/>
            <a:ext cx="1382156" cy="138215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3597683" y="9486164"/>
            <a:ext cx="2392719" cy="51130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094116" y="8847897"/>
            <a:ext cx="1916172" cy="174863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1173" y="1147796"/>
            <a:ext cx="12781178" cy="758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54605" y="3287857"/>
            <a:ext cx="1780050" cy="1099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33376" y="3078440"/>
            <a:ext cx="1644820" cy="1512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5726" y="2942318"/>
            <a:ext cx="2316840" cy="1147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055436" y="3500315"/>
            <a:ext cx="675640" cy="686435"/>
            <a:chOff x="6055436" y="3500315"/>
            <a:chExt cx="675640" cy="686435"/>
          </a:xfrm>
        </p:grpSpPr>
        <p:sp>
          <p:nvSpPr>
            <p:cNvPr id="7" name="object 7"/>
            <p:cNvSpPr/>
            <p:nvPr/>
          </p:nvSpPr>
          <p:spPr>
            <a:xfrm>
              <a:off x="6082673" y="3500315"/>
              <a:ext cx="570758" cy="4149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55436" y="3638467"/>
              <a:ext cx="675484" cy="5480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873172" y="3662334"/>
            <a:ext cx="269240" cy="361950"/>
          </a:xfrm>
          <a:custGeom>
            <a:avLst/>
            <a:gdLst/>
            <a:ahLst/>
            <a:cxnLst/>
            <a:rect l="l" t="t" r="r" b="b"/>
            <a:pathLst>
              <a:path w="269240" h="361950">
                <a:moveTo>
                  <a:pt x="122721" y="0"/>
                </a:moveTo>
                <a:lnTo>
                  <a:pt x="0" y="0"/>
                </a:lnTo>
                <a:lnTo>
                  <a:pt x="0" y="361893"/>
                </a:lnTo>
                <a:lnTo>
                  <a:pt x="76387" y="361893"/>
                </a:lnTo>
                <a:lnTo>
                  <a:pt x="76387" y="248675"/>
                </a:lnTo>
                <a:lnTo>
                  <a:pt x="115599" y="248675"/>
                </a:lnTo>
                <a:lnTo>
                  <a:pt x="163977" y="244024"/>
                </a:lnTo>
                <a:lnTo>
                  <a:pt x="205158" y="230165"/>
                </a:lnTo>
                <a:lnTo>
                  <a:pt x="237452" y="206755"/>
                </a:lnTo>
                <a:lnTo>
                  <a:pt x="255817" y="180430"/>
                </a:lnTo>
                <a:lnTo>
                  <a:pt x="74857" y="180430"/>
                </a:lnTo>
                <a:lnTo>
                  <a:pt x="74857" y="68245"/>
                </a:lnTo>
                <a:lnTo>
                  <a:pt x="259168" y="68245"/>
                </a:lnTo>
                <a:lnTo>
                  <a:pt x="258689" y="66955"/>
                </a:lnTo>
                <a:lnTo>
                  <a:pt x="229409" y="29213"/>
                </a:lnTo>
                <a:lnTo>
                  <a:pt x="195606" y="10980"/>
                </a:lnTo>
                <a:lnTo>
                  <a:pt x="153254" y="1636"/>
                </a:lnTo>
                <a:lnTo>
                  <a:pt x="138022" y="319"/>
                </a:lnTo>
                <a:lnTo>
                  <a:pt x="122721" y="0"/>
                </a:lnTo>
                <a:close/>
              </a:path>
              <a:path w="269240" h="361950">
                <a:moveTo>
                  <a:pt x="259168" y="68245"/>
                </a:moveTo>
                <a:lnTo>
                  <a:pt x="117122" y="68245"/>
                </a:lnTo>
                <a:lnTo>
                  <a:pt x="133673" y="69039"/>
                </a:lnTo>
                <a:lnTo>
                  <a:pt x="148186" y="71415"/>
                </a:lnTo>
                <a:lnTo>
                  <a:pt x="185232" y="98036"/>
                </a:lnTo>
                <a:lnTo>
                  <a:pt x="189943" y="124077"/>
                </a:lnTo>
                <a:lnTo>
                  <a:pt x="188732" y="137606"/>
                </a:lnTo>
                <a:lnTo>
                  <a:pt x="159962" y="172722"/>
                </a:lnTo>
                <a:lnTo>
                  <a:pt x="116617" y="180430"/>
                </a:lnTo>
                <a:lnTo>
                  <a:pt x="255817" y="180430"/>
                </a:lnTo>
                <a:lnTo>
                  <a:pt x="268402" y="134913"/>
                </a:lnTo>
                <a:lnTo>
                  <a:pt x="268880" y="120977"/>
                </a:lnTo>
                <a:lnTo>
                  <a:pt x="268242" y="105969"/>
                </a:lnTo>
                <a:lnTo>
                  <a:pt x="266330" y="91962"/>
                </a:lnTo>
                <a:lnTo>
                  <a:pt x="263146" y="78957"/>
                </a:lnTo>
                <a:lnTo>
                  <a:pt x="259168" y="68245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00094" y="3656138"/>
            <a:ext cx="344805" cy="374650"/>
          </a:xfrm>
          <a:custGeom>
            <a:avLst/>
            <a:gdLst/>
            <a:ahLst/>
            <a:cxnLst/>
            <a:rect l="l" t="t" r="r" b="b"/>
            <a:pathLst>
              <a:path w="344804" h="374650">
                <a:moveTo>
                  <a:pt x="171100" y="0"/>
                </a:moveTo>
                <a:lnTo>
                  <a:pt x="119648" y="6737"/>
                </a:lnTo>
                <a:lnTo>
                  <a:pt x="74062" y="27098"/>
                </a:lnTo>
                <a:lnTo>
                  <a:pt x="37678" y="61261"/>
                </a:lnTo>
                <a:lnTo>
                  <a:pt x="12983" y="106756"/>
                </a:lnTo>
                <a:lnTo>
                  <a:pt x="3245" y="144306"/>
                </a:lnTo>
                <a:lnTo>
                  <a:pt x="0" y="187149"/>
                </a:lnTo>
                <a:lnTo>
                  <a:pt x="775" y="209232"/>
                </a:lnTo>
                <a:lnTo>
                  <a:pt x="7011" y="249425"/>
                </a:lnTo>
                <a:lnTo>
                  <a:pt x="27045" y="298818"/>
                </a:lnTo>
                <a:lnTo>
                  <a:pt x="60014" y="337472"/>
                </a:lnTo>
                <a:lnTo>
                  <a:pt x="102607" y="362150"/>
                </a:lnTo>
                <a:lnTo>
                  <a:pt x="155151" y="373701"/>
                </a:lnTo>
                <a:lnTo>
                  <a:pt x="173136" y="374299"/>
                </a:lnTo>
                <a:lnTo>
                  <a:pt x="190434" y="373719"/>
                </a:lnTo>
                <a:lnTo>
                  <a:pt x="241122" y="363184"/>
                </a:lnTo>
                <a:lnTo>
                  <a:pt x="283455" y="339859"/>
                </a:lnTo>
                <a:lnTo>
                  <a:pt x="313992" y="306053"/>
                </a:lnTo>
                <a:lnTo>
                  <a:pt x="175683" y="306053"/>
                </a:lnTo>
                <a:lnTo>
                  <a:pt x="166159" y="305650"/>
                </a:lnTo>
                <a:lnTo>
                  <a:pt x="122154" y="289563"/>
                </a:lnTo>
                <a:lnTo>
                  <a:pt x="96544" y="259273"/>
                </a:lnTo>
                <a:lnTo>
                  <a:pt x="82545" y="213743"/>
                </a:lnTo>
                <a:lnTo>
                  <a:pt x="80964" y="187149"/>
                </a:lnTo>
                <a:lnTo>
                  <a:pt x="81227" y="173861"/>
                </a:lnTo>
                <a:lnTo>
                  <a:pt x="87842" y="134672"/>
                </a:lnTo>
                <a:lnTo>
                  <a:pt x="106938" y="97451"/>
                </a:lnTo>
                <a:lnTo>
                  <a:pt x="144245" y="72286"/>
                </a:lnTo>
                <a:lnTo>
                  <a:pt x="171100" y="68238"/>
                </a:lnTo>
                <a:lnTo>
                  <a:pt x="313216" y="68238"/>
                </a:lnTo>
                <a:lnTo>
                  <a:pt x="309936" y="63172"/>
                </a:lnTo>
                <a:lnTo>
                  <a:pt x="273979" y="28290"/>
                </a:lnTo>
                <a:lnTo>
                  <a:pt x="227961" y="7270"/>
                </a:lnTo>
                <a:lnTo>
                  <a:pt x="191167" y="807"/>
                </a:lnTo>
                <a:lnTo>
                  <a:pt x="171100" y="0"/>
                </a:lnTo>
                <a:close/>
              </a:path>
              <a:path w="344804" h="374650">
                <a:moveTo>
                  <a:pt x="313216" y="68238"/>
                </a:moveTo>
                <a:lnTo>
                  <a:pt x="171100" y="68238"/>
                </a:lnTo>
                <a:lnTo>
                  <a:pt x="190957" y="70034"/>
                </a:lnTo>
                <a:lnTo>
                  <a:pt x="208779" y="75415"/>
                </a:lnTo>
                <a:lnTo>
                  <a:pt x="249462" y="113329"/>
                </a:lnTo>
                <a:lnTo>
                  <a:pt x="262193" y="158438"/>
                </a:lnTo>
                <a:lnTo>
                  <a:pt x="263784" y="187149"/>
                </a:lnTo>
                <a:lnTo>
                  <a:pt x="263557" y="200528"/>
                </a:lnTo>
                <a:lnTo>
                  <a:pt x="257418" y="239883"/>
                </a:lnTo>
                <a:lnTo>
                  <a:pt x="239340" y="276840"/>
                </a:lnTo>
                <a:lnTo>
                  <a:pt x="202734" y="302035"/>
                </a:lnTo>
                <a:lnTo>
                  <a:pt x="175683" y="306053"/>
                </a:lnTo>
                <a:lnTo>
                  <a:pt x="313992" y="306053"/>
                </a:lnTo>
                <a:lnTo>
                  <a:pt x="331763" y="270642"/>
                </a:lnTo>
                <a:lnTo>
                  <a:pt x="341501" y="232058"/>
                </a:lnTo>
                <a:lnTo>
                  <a:pt x="344747" y="187149"/>
                </a:lnTo>
                <a:lnTo>
                  <a:pt x="344211" y="167250"/>
                </a:lnTo>
                <a:lnTo>
                  <a:pt x="338344" y="127988"/>
                </a:lnTo>
                <a:lnTo>
                  <a:pt x="319219" y="77510"/>
                </a:lnTo>
                <a:lnTo>
                  <a:pt x="313216" y="68238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0030" y="3656109"/>
            <a:ext cx="278130" cy="374650"/>
          </a:xfrm>
          <a:custGeom>
            <a:avLst/>
            <a:gdLst/>
            <a:ahLst/>
            <a:cxnLst/>
            <a:rect l="l" t="t" r="r" b="b"/>
            <a:pathLst>
              <a:path w="278129" h="374650">
                <a:moveTo>
                  <a:pt x="188429" y="0"/>
                </a:moveTo>
                <a:lnTo>
                  <a:pt x="148570" y="2823"/>
                </a:lnTo>
                <a:lnTo>
                  <a:pt x="109745" y="12404"/>
                </a:lnTo>
                <a:lnTo>
                  <a:pt x="63413" y="37543"/>
                </a:lnTo>
                <a:lnTo>
                  <a:pt x="28165" y="77167"/>
                </a:lnTo>
                <a:lnTo>
                  <a:pt x="7307" y="127967"/>
                </a:lnTo>
                <a:lnTo>
                  <a:pt x="811" y="169198"/>
                </a:lnTo>
                <a:lnTo>
                  <a:pt x="0" y="191802"/>
                </a:lnTo>
                <a:lnTo>
                  <a:pt x="812" y="213385"/>
                </a:lnTo>
                <a:lnTo>
                  <a:pt x="7307" y="252677"/>
                </a:lnTo>
                <a:lnTo>
                  <a:pt x="28190" y="301017"/>
                </a:lnTo>
                <a:lnTo>
                  <a:pt x="62458" y="338537"/>
                </a:lnTo>
                <a:lnTo>
                  <a:pt x="106685" y="362406"/>
                </a:lnTo>
                <a:lnTo>
                  <a:pt x="161932" y="373726"/>
                </a:lnTo>
                <a:lnTo>
                  <a:pt x="180778" y="374298"/>
                </a:lnTo>
                <a:lnTo>
                  <a:pt x="189391" y="374226"/>
                </a:lnTo>
                <a:lnTo>
                  <a:pt x="228482" y="370531"/>
                </a:lnTo>
                <a:lnTo>
                  <a:pt x="267087" y="358559"/>
                </a:lnTo>
                <a:lnTo>
                  <a:pt x="277028" y="353759"/>
                </a:lnTo>
                <a:lnTo>
                  <a:pt x="261757" y="288995"/>
                </a:lnTo>
                <a:lnTo>
                  <a:pt x="253582" y="292361"/>
                </a:lnTo>
                <a:lnTo>
                  <a:pt x="245241" y="295253"/>
                </a:lnTo>
                <a:lnTo>
                  <a:pt x="206039" y="302635"/>
                </a:lnTo>
                <a:lnTo>
                  <a:pt x="198604" y="302953"/>
                </a:lnTo>
                <a:lnTo>
                  <a:pt x="172995" y="301139"/>
                </a:lnTo>
                <a:lnTo>
                  <a:pt x="130096" y="286632"/>
                </a:lnTo>
                <a:lnTo>
                  <a:pt x="98881" y="257648"/>
                </a:lnTo>
                <a:lnTo>
                  <a:pt x="82966" y="214381"/>
                </a:lnTo>
                <a:lnTo>
                  <a:pt x="80977" y="187405"/>
                </a:lnTo>
                <a:lnTo>
                  <a:pt x="81512" y="172887"/>
                </a:lnTo>
                <a:lnTo>
                  <a:pt x="89624" y="135332"/>
                </a:lnTo>
                <a:lnTo>
                  <a:pt x="113816" y="99062"/>
                </a:lnTo>
                <a:lnTo>
                  <a:pt x="150999" y="78077"/>
                </a:lnTo>
                <a:lnTo>
                  <a:pt x="199110" y="71343"/>
                </a:lnTo>
                <a:lnTo>
                  <a:pt x="206398" y="71582"/>
                </a:lnTo>
                <a:lnTo>
                  <a:pt x="244871" y="77301"/>
                </a:lnTo>
                <a:lnTo>
                  <a:pt x="261236" y="82196"/>
                </a:lnTo>
                <a:lnTo>
                  <a:pt x="278053" y="17057"/>
                </a:lnTo>
                <a:lnTo>
                  <a:pt x="240624" y="5166"/>
                </a:lnTo>
                <a:lnTo>
                  <a:pt x="201566" y="222"/>
                </a:lnTo>
                <a:lnTo>
                  <a:pt x="188429" y="0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39496" y="3662312"/>
            <a:ext cx="341630" cy="361950"/>
          </a:xfrm>
          <a:custGeom>
            <a:avLst/>
            <a:gdLst/>
            <a:ahLst/>
            <a:cxnLst/>
            <a:rect l="l" t="t" r="r" b="b"/>
            <a:pathLst>
              <a:path w="341629" h="361950">
                <a:moveTo>
                  <a:pt x="221007" y="0"/>
                </a:moveTo>
                <a:lnTo>
                  <a:pt x="121711" y="0"/>
                </a:lnTo>
                <a:lnTo>
                  <a:pt x="0" y="361892"/>
                </a:lnTo>
                <a:lnTo>
                  <a:pt x="75362" y="361892"/>
                </a:lnTo>
                <a:lnTo>
                  <a:pt x="100824" y="282796"/>
                </a:lnTo>
                <a:lnTo>
                  <a:pt x="314923" y="282796"/>
                </a:lnTo>
                <a:lnTo>
                  <a:pt x="292259" y="214552"/>
                </a:lnTo>
                <a:lnTo>
                  <a:pt x="121711" y="214552"/>
                </a:lnTo>
                <a:lnTo>
                  <a:pt x="169577" y="62558"/>
                </a:lnTo>
                <a:lnTo>
                  <a:pt x="241783" y="62558"/>
                </a:lnTo>
                <a:lnTo>
                  <a:pt x="221007" y="0"/>
                </a:lnTo>
                <a:close/>
              </a:path>
              <a:path w="341629" h="361950">
                <a:moveTo>
                  <a:pt x="314923" y="282796"/>
                </a:moveTo>
                <a:lnTo>
                  <a:pt x="237809" y="282796"/>
                </a:lnTo>
                <a:lnTo>
                  <a:pt x="263272" y="361892"/>
                </a:lnTo>
                <a:lnTo>
                  <a:pt x="341190" y="361892"/>
                </a:lnTo>
                <a:lnTo>
                  <a:pt x="314923" y="282796"/>
                </a:lnTo>
                <a:close/>
              </a:path>
              <a:path w="341629" h="361950">
                <a:moveTo>
                  <a:pt x="241783" y="62558"/>
                </a:moveTo>
                <a:lnTo>
                  <a:pt x="169577" y="62558"/>
                </a:lnTo>
                <a:lnTo>
                  <a:pt x="216936" y="214552"/>
                </a:lnTo>
                <a:lnTo>
                  <a:pt x="292259" y="214552"/>
                </a:lnTo>
                <a:lnTo>
                  <a:pt x="241783" y="62558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6615" y="3656145"/>
            <a:ext cx="659130" cy="374650"/>
          </a:xfrm>
          <a:custGeom>
            <a:avLst/>
            <a:gdLst/>
            <a:ahLst/>
            <a:cxnLst/>
            <a:rect l="l" t="t" r="r" b="b"/>
            <a:pathLst>
              <a:path w="659129" h="374650">
                <a:moveTo>
                  <a:pt x="278549" y="6108"/>
                </a:moveTo>
                <a:lnTo>
                  <a:pt x="0" y="6108"/>
                </a:lnTo>
                <a:lnTo>
                  <a:pt x="0" y="77228"/>
                </a:lnTo>
                <a:lnTo>
                  <a:pt x="101346" y="77228"/>
                </a:lnTo>
                <a:lnTo>
                  <a:pt x="101346" y="368058"/>
                </a:lnTo>
                <a:lnTo>
                  <a:pt x="177723" y="368058"/>
                </a:lnTo>
                <a:lnTo>
                  <a:pt x="177723" y="77228"/>
                </a:lnTo>
                <a:lnTo>
                  <a:pt x="278549" y="77228"/>
                </a:lnTo>
                <a:lnTo>
                  <a:pt x="278549" y="6108"/>
                </a:lnTo>
                <a:close/>
              </a:path>
              <a:path w="659129" h="374650">
                <a:moveTo>
                  <a:pt x="658952" y="187147"/>
                </a:moveTo>
                <a:lnTo>
                  <a:pt x="656272" y="147497"/>
                </a:lnTo>
                <a:lnTo>
                  <a:pt x="647242" y="108826"/>
                </a:lnTo>
                <a:lnTo>
                  <a:pt x="627418" y="68237"/>
                </a:lnTo>
                <a:lnTo>
                  <a:pt x="624141" y="63169"/>
                </a:lnTo>
                <a:lnTo>
                  <a:pt x="613384" y="49885"/>
                </a:lnTo>
                <a:lnTo>
                  <a:pt x="601357" y="38354"/>
                </a:lnTo>
                <a:lnTo>
                  <a:pt x="588187" y="28295"/>
                </a:lnTo>
                <a:lnTo>
                  <a:pt x="577989" y="22186"/>
                </a:lnTo>
                <a:lnTo>
                  <a:pt x="577989" y="187147"/>
                </a:lnTo>
                <a:lnTo>
                  <a:pt x="577761" y="200533"/>
                </a:lnTo>
                <a:lnTo>
                  <a:pt x="571627" y="239877"/>
                </a:lnTo>
                <a:lnTo>
                  <a:pt x="553529" y="276834"/>
                </a:lnTo>
                <a:lnTo>
                  <a:pt x="516940" y="302031"/>
                </a:lnTo>
                <a:lnTo>
                  <a:pt x="489889" y="306057"/>
                </a:lnTo>
                <a:lnTo>
                  <a:pt x="480364" y="305650"/>
                </a:lnTo>
                <a:lnTo>
                  <a:pt x="436359" y="289560"/>
                </a:lnTo>
                <a:lnTo>
                  <a:pt x="410743" y="259270"/>
                </a:lnTo>
                <a:lnTo>
                  <a:pt x="396748" y="213741"/>
                </a:lnTo>
                <a:lnTo>
                  <a:pt x="395173" y="187147"/>
                </a:lnTo>
                <a:lnTo>
                  <a:pt x="395427" y="173863"/>
                </a:lnTo>
                <a:lnTo>
                  <a:pt x="402043" y="134670"/>
                </a:lnTo>
                <a:lnTo>
                  <a:pt x="421144" y="97447"/>
                </a:lnTo>
                <a:lnTo>
                  <a:pt x="458444" y="72288"/>
                </a:lnTo>
                <a:lnTo>
                  <a:pt x="485305" y="68237"/>
                </a:lnTo>
                <a:lnTo>
                  <a:pt x="505167" y="70040"/>
                </a:lnTo>
                <a:lnTo>
                  <a:pt x="552526" y="96926"/>
                </a:lnTo>
                <a:lnTo>
                  <a:pt x="571627" y="133832"/>
                </a:lnTo>
                <a:lnTo>
                  <a:pt x="577989" y="187147"/>
                </a:lnTo>
                <a:lnTo>
                  <a:pt x="577989" y="22186"/>
                </a:lnTo>
                <a:lnTo>
                  <a:pt x="542163" y="7264"/>
                </a:lnTo>
                <a:lnTo>
                  <a:pt x="485305" y="0"/>
                </a:lnTo>
                <a:lnTo>
                  <a:pt x="467944" y="647"/>
                </a:lnTo>
                <a:lnTo>
                  <a:pt x="417322" y="12153"/>
                </a:lnTo>
                <a:lnTo>
                  <a:pt x="375132" y="36880"/>
                </a:lnTo>
                <a:lnTo>
                  <a:pt x="342112" y="75514"/>
                </a:lnTo>
                <a:lnTo>
                  <a:pt x="321500" y="124866"/>
                </a:lnTo>
                <a:lnTo>
                  <a:pt x="315010" y="165061"/>
                </a:lnTo>
                <a:lnTo>
                  <a:pt x="314198" y="187147"/>
                </a:lnTo>
                <a:lnTo>
                  <a:pt x="314972" y="209232"/>
                </a:lnTo>
                <a:lnTo>
                  <a:pt x="321221" y="249428"/>
                </a:lnTo>
                <a:lnTo>
                  <a:pt x="341249" y="298818"/>
                </a:lnTo>
                <a:lnTo>
                  <a:pt x="374218" y="337477"/>
                </a:lnTo>
                <a:lnTo>
                  <a:pt x="416814" y="362153"/>
                </a:lnTo>
                <a:lnTo>
                  <a:pt x="469353" y="373697"/>
                </a:lnTo>
                <a:lnTo>
                  <a:pt x="487337" y="374294"/>
                </a:lnTo>
                <a:lnTo>
                  <a:pt x="504634" y="373722"/>
                </a:lnTo>
                <a:lnTo>
                  <a:pt x="555320" y="363181"/>
                </a:lnTo>
                <a:lnTo>
                  <a:pt x="597662" y="339852"/>
                </a:lnTo>
                <a:lnTo>
                  <a:pt x="628192" y="306057"/>
                </a:lnTo>
                <a:lnTo>
                  <a:pt x="631101" y="301891"/>
                </a:lnTo>
                <a:lnTo>
                  <a:pt x="651649" y="252145"/>
                </a:lnTo>
                <a:lnTo>
                  <a:pt x="658139" y="210388"/>
                </a:lnTo>
                <a:lnTo>
                  <a:pt x="658952" y="187147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01275" y="3662312"/>
            <a:ext cx="411480" cy="361950"/>
          </a:xfrm>
          <a:custGeom>
            <a:avLst/>
            <a:gdLst/>
            <a:ahLst/>
            <a:cxnLst/>
            <a:rect l="l" t="t" r="r" b="b"/>
            <a:pathLst>
              <a:path w="411479" h="361950">
                <a:moveTo>
                  <a:pt x="374794" y="0"/>
                </a:moveTo>
                <a:lnTo>
                  <a:pt x="286700" y="0"/>
                </a:lnTo>
                <a:lnTo>
                  <a:pt x="207252" y="272971"/>
                </a:lnTo>
                <a:lnTo>
                  <a:pt x="126794" y="0"/>
                </a:lnTo>
                <a:lnTo>
                  <a:pt x="35639" y="0"/>
                </a:lnTo>
                <a:lnTo>
                  <a:pt x="0" y="361892"/>
                </a:lnTo>
                <a:lnTo>
                  <a:pt x="76893" y="361892"/>
                </a:lnTo>
                <a:lnTo>
                  <a:pt x="96236" y="122531"/>
                </a:lnTo>
                <a:lnTo>
                  <a:pt x="168552" y="361892"/>
                </a:lnTo>
                <a:lnTo>
                  <a:pt x="241375" y="361892"/>
                </a:lnTo>
                <a:lnTo>
                  <a:pt x="314703" y="121490"/>
                </a:lnTo>
                <a:lnTo>
                  <a:pt x="334058" y="361892"/>
                </a:lnTo>
                <a:lnTo>
                  <a:pt x="410952" y="361892"/>
                </a:lnTo>
                <a:lnTo>
                  <a:pt x="374794" y="0"/>
                </a:lnTo>
                <a:close/>
              </a:path>
            </a:pathLst>
          </a:custGeom>
          <a:solidFill>
            <a:srgbClr val="413F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60875" y="3081759"/>
            <a:ext cx="1351487" cy="15123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015371" y="8125407"/>
            <a:ext cx="3099435" cy="1256665"/>
            <a:chOff x="11015371" y="8125407"/>
            <a:chExt cx="3099435" cy="1256665"/>
          </a:xfrm>
        </p:grpSpPr>
        <p:sp>
          <p:nvSpPr>
            <p:cNvPr id="17" name="object 17"/>
            <p:cNvSpPr/>
            <p:nvPr/>
          </p:nvSpPr>
          <p:spPr>
            <a:xfrm>
              <a:off x="11015371" y="9067827"/>
              <a:ext cx="3099435" cy="314325"/>
            </a:xfrm>
            <a:custGeom>
              <a:avLst/>
              <a:gdLst/>
              <a:ahLst/>
              <a:cxnLst/>
              <a:rect l="l" t="t" r="r" b="b"/>
              <a:pathLst>
                <a:path w="3099434" h="314325">
                  <a:moveTo>
                    <a:pt x="3099382" y="0"/>
                  </a:moveTo>
                  <a:lnTo>
                    <a:pt x="0" y="0"/>
                  </a:lnTo>
                  <a:lnTo>
                    <a:pt x="0" y="314090"/>
                  </a:lnTo>
                  <a:lnTo>
                    <a:pt x="3099382" y="314090"/>
                  </a:lnTo>
                  <a:lnTo>
                    <a:pt x="3099382" y="0"/>
                  </a:lnTo>
                  <a:close/>
                </a:path>
              </a:pathLst>
            </a:custGeom>
            <a:solidFill>
              <a:srgbClr val="C3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015371" y="8125407"/>
              <a:ext cx="3099382" cy="94243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83836" y="8360377"/>
              <a:ext cx="2545715" cy="977265"/>
            </a:xfrm>
            <a:custGeom>
              <a:avLst/>
              <a:gdLst/>
              <a:ahLst/>
              <a:cxnLst/>
              <a:rect l="l" t="t" r="r" b="b"/>
              <a:pathLst>
                <a:path w="2545715" h="977265">
                  <a:moveTo>
                    <a:pt x="112712" y="785406"/>
                  </a:moveTo>
                  <a:lnTo>
                    <a:pt x="0" y="785406"/>
                  </a:lnTo>
                  <a:lnTo>
                    <a:pt x="0" y="815073"/>
                  </a:lnTo>
                  <a:lnTo>
                    <a:pt x="38925" y="815073"/>
                  </a:lnTo>
                  <a:lnTo>
                    <a:pt x="38925" y="945819"/>
                  </a:lnTo>
                  <a:lnTo>
                    <a:pt x="73787" y="945819"/>
                  </a:lnTo>
                  <a:lnTo>
                    <a:pt x="73787" y="815073"/>
                  </a:lnTo>
                  <a:lnTo>
                    <a:pt x="112712" y="815073"/>
                  </a:lnTo>
                  <a:lnTo>
                    <a:pt x="112712" y="785406"/>
                  </a:lnTo>
                  <a:close/>
                </a:path>
                <a:path w="2545715" h="977265">
                  <a:moveTo>
                    <a:pt x="233159" y="916152"/>
                  </a:moveTo>
                  <a:lnTo>
                    <a:pt x="170078" y="916152"/>
                  </a:lnTo>
                  <a:lnTo>
                    <a:pt x="170078" y="879157"/>
                  </a:lnTo>
                  <a:lnTo>
                    <a:pt x="219875" y="879157"/>
                  </a:lnTo>
                  <a:lnTo>
                    <a:pt x="221297" y="850658"/>
                  </a:lnTo>
                  <a:lnTo>
                    <a:pt x="170078" y="850658"/>
                  </a:lnTo>
                  <a:lnTo>
                    <a:pt x="170078" y="815073"/>
                  </a:lnTo>
                  <a:lnTo>
                    <a:pt x="231025" y="815073"/>
                  </a:lnTo>
                  <a:lnTo>
                    <a:pt x="231025" y="785406"/>
                  </a:lnTo>
                  <a:lnTo>
                    <a:pt x="135216" y="785406"/>
                  </a:lnTo>
                  <a:lnTo>
                    <a:pt x="135216" y="945819"/>
                  </a:lnTo>
                  <a:lnTo>
                    <a:pt x="233159" y="945819"/>
                  </a:lnTo>
                  <a:lnTo>
                    <a:pt x="233159" y="916152"/>
                  </a:lnTo>
                  <a:close/>
                </a:path>
                <a:path w="2545715" h="977265">
                  <a:moveTo>
                    <a:pt x="387781" y="785406"/>
                  </a:moveTo>
                  <a:lnTo>
                    <a:pt x="283184" y="785406"/>
                  </a:lnTo>
                  <a:lnTo>
                    <a:pt x="281076" y="854544"/>
                  </a:lnTo>
                  <a:lnTo>
                    <a:pt x="274396" y="893889"/>
                  </a:lnTo>
                  <a:lnTo>
                    <a:pt x="262559" y="912456"/>
                  </a:lnTo>
                  <a:lnTo>
                    <a:pt x="244983" y="919251"/>
                  </a:lnTo>
                  <a:lnTo>
                    <a:pt x="246646" y="948194"/>
                  </a:lnTo>
                  <a:lnTo>
                    <a:pt x="276440" y="943165"/>
                  </a:lnTo>
                  <a:lnTo>
                    <a:pt x="298310" y="925423"/>
                  </a:lnTo>
                  <a:lnTo>
                    <a:pt x="311785" y="885609"/>
                  </a:lnTo>
                  <a:lnTo>
                    <a:pt x="316382" y="814374"/>
                  </a:lnTo>
                  <a:lnTo>
                    <a:pt x="352920" y="814374"/>
                  </a:lnTo>
                  <a:lnTo>
                    <a:pt x="352920" y="945819"/>
                  </a:lnTo>
                  <a:lnTo>
                    <a:pt x="387781" y="945819"/>
                  </a:lnTo>
                  <a:lnTo>
                    <a:pt x="387781" y="814374"/>
                  </a:lnTo>
                  <a:lnTo>
                    <a:pt x="387781" y="785406"/>
                  </a:lnTo>
                  <a:close/>
                </a:path>
                <a:path w="2545715" h="977265">
                  <a:moveTo>
                    <a:pt x="518909" y="916152"/>
                  </a:moveTo>
                  <a:lnTo>
                    <a:pt x="455828" y="916152"/>
                  </a:lnTo>
                  <a:lnTo>
                    <a:pt x="455828" y="879157"/>
                  </a:lnTo>
                  <a:lnTo>
                    <a:pt x="505625" y="879157"/>
                  </a:lnTo>
                  <a:lnTo>
                    <a:pt x="507034" y="850658"/>
                  </a:lnTo>
                  <a:lnTo>
                    <a:pt x="455828" y="850658"/>
                  </a:lnTo>
                  <a:lnTo>
                    <a:pt x="455828" y="815073"/>
                  </a:lnTo>
                  <a:lnTo>
                    <a:pt x="516763" y="815073"/>
                  </a:lnTo>
                  <a:lnTo>
                    <a:pt x="516763" y="785406"/>
                  </a:lnTo>
                  <a:lnTo>
                    <a:pt x="420928" y="785406"/>
                  </a:lnTo>
                  <a:lnTo>
                    <a:pt x="420928" y="945819"/>
                  </a:lnTo>
                  <a:lnTo>
                    <a:pt x="518909" y="945819"/>
                  </a:lnTo>
                  <a:lnTo>
                    <a:pt x="518909" y="916152"/>
                  </a:lnTo>
                  <a:close/>
                </a:path>
                <a:path w="2545715" h="977265">
                  <a:moveTo>
                    <a:pt x="620839" y="364502"/>
                  </a:moveTo>
                  <a:lnTo>
                    <a:pt x="614921" y="324637"/>
                  </a:lnTo>
                  <a:lnTo>
                    <a:pt x="571119" y="267004"/>
                  </a:lnTo>
                  <a:lnTo>
                    <a:pt x="535546" y="248932"/>
                  </a:lnTo>
                  <a:lnTo>
                    <a:pt x="563181" y="231762"/>
                  </a:lnTo>
                  <a:lnTo>
                    <a:pt x="583755" y="209384"/>
                  </a:lnTo>
                  <a:lnTo>
                    <a:pt x="583907" y="209207"/>
                  </a:lnTo>
                  <a:lnTo>
                    <a:pt x="596938" y="181114"/>
                  </a:lnTo>
                  <a:lnTo>
                    <a:pt x="601446" y="147345"/>
                  </a:lnTo>
                  <a:lnTo>
                    <a:pt x="595820" y="106553"/>
                  </a:lnTo>
                  <a:lnTo>
                    <a:pt x="579450" y="70891"/>
                  </a:lnTo>
                  <a:lnTo>
                    <a:pt x="553085" y="41402"/>
                  </a:lnTo>
                  <a:lnTo>
                    <a:pt x="517486" y="19088"/>
                  </a:lnTo>
                  <a:lnTo>
                    <a:pt x="505320" y="15189"/>
                  </a:lnTo>
                  <a:lnTo>
                    <a:pt x="505320" y="364502"/>
                  </a:lnTo>
                  <a:lnTo>
                    <a:pt x="499808" y="389369"/>
                  </a:lnTo>
                  <a:lnTo>
                    <a:pt x="483895" y="409282"/>
                  </a:lnTo>
                  <a:lnTo>
                    <a:pt x="458546" y="422516"/>
                  </a:lnTo>
                  <a:lnTo>
                    <a:pt x="424700" y="427316"/>
                  </a:lnTo>
                  <a:lnTo>
                    <a:pt x="364223" y="427316"/>
                  </a:lnTo>
                  <a:lnTo>
                    <a:pt x="364223" y="301688"/>
                  </a:lnTo>
                  <a:lnTo>
                    <a:pt x="430898" y="301688"/>
                  </a:lnTo>
                  <a:lnTo>
                    <a:pt x="463791" y="306374"/>
                  </a:lnTo>
                  <a:lnTo>
                    <a:pt x="487006" y="319430"/>
                  </a:lnTo>
                  <a:lnTo>
                    <a:pt x="500786" y="339318"/>
                  </a:lnTo>
                  <a:lnTo>
                    <a:pt x="505320" y="364502"/>
                  </a:lnTo>
                  <a:lnTo>
                    <a:pt x="505320" y="15189"/>
                  </a:lnTo>
                  <a:lnTo>
                    <a:pt x="485940" y="8978"/>
                  </a:lnTo>
                  <a:lnTo>
                    <a:pt x="485940" y="152793"/>
                  </a:lnTo>
                  <a:lnTo>
                    <a:pt x="481203" y="175374"/>
                  </a:lnTo>
                  <a:lnTo>
                    <a:pt x="467233" y="193294"/>
                  </a:lnTo>
                  <a:lnTo>
                    <a:pt x="444398" y="205117"/>
                  </a:lnTo>
                  <a:lnTo>
                    <a:pt x="413067" y="209384"/>
                  </a:lnTo>
                  <a:lnTo>
                    <a:pt x="364223" y="209384"/>
                  </a:lnTo>
                  <a:lnTo>
                    <a:pt x="364223" y="96951"/>
                  </a:lnTo>
                  <a:lnTo>
                    <a:pt x="418503" y="96951"/>
                  </a:lnTo>
                  <a:lnTo>
                    <a:pt x="449313" y="101206"/>
                  </a:lnTo>
                  <a:lnTo>
                    <a:pt x="470242" y="112953"/>
                  </a:lnTo>
                  <a:lnTo>
                    <a:pt x="482155" y="130657"/>
                  </a:lnTo>
                  <a:lnTo>
                    <a:pt x="485940" y="152793"/>
                  </a:lnTo>
                  <a:lnTo>
                    <a:pt x="485940" y="8978"/>
                  </a:lnTo>
                  <a:lnTo>
                    <a:pt x="473405" y="4953"/>
                  </a:lnTo>
                  <a:lnTo>
                    <a:pt x="421601" y="12"/>
                  </a:lnTo>
                  <a:lnTo>
                    <a:pt x="250253" y="12"/>
                  </a:lnTo>
                  <a:lnTo>
                    <a:pt x="250253" y="524256"/>
                  </a:lnTo>
                  <a:lnTo>
                    <a:pt x="425462" y="524256"/>
                  </a:lnTo>
                  <a:lnTo>
                    <a:pt x="480047" y="518566"/>
                  </a:lnTo>
                  <a:lnTo>
                    <a:pt x="527456" y="502488"/>
                  </a:lnTo>
                  <a:lnTo>
                    <a:pt x="566470" y="477532"/>
                  </a:lnTo>
                  <a:lnTo>
                    <a:pt x="595858" y="445223"/>
                  </a:lnTo>
                  <a:lnTo>
                    <a:pt x="604545" y="427316"/>
                  </a:lnTo>
                  <a:lnTo>
                    <a:pt x="614387" y="407035"/>
                  </a:lnTo>
                  <a:lnTo>
                    <a:pt x="620839" y="364502"/>
                  </a:lnTo>
                  <a:close/>
                </a:path>
                <a:path w="2545715" h="977265">
                  <a:moveTo>
                    <a:pt x="660717" y="896924"/>
                  </a:moveTo>
                  <a:lnTo>
                    <a:pt x="658901" y="884732"/>
                  </a:lnTo>
                  <a:lnTo>
                    <a:pt x="655243" y="877735"/>
                  </a:lnTo>
                  <a:lnTo>
                    <a:pt x="653719" y="874814"/>
                  </a:lnTo>
                  <a:lnTo>
                    <a:pt x="645502" y="867105"/>
                  </a:lnTo>
                  <a:lnTo>
                    <a:pt x="634619" y="861593"/>
                  </a:lnTo>
                  <a:lnTo>
                    <a:pt x="643077" y="856335"/>
                  </a:lnTo>
                  <a:lnTo>
                    <a:pt x="649376" y="849477"/>
                  </a:lnTo>
                  <a:lnTo>
                    <a:pt x="653415" y="840828"/>
                  </a:lnTo>
                  <a:lnTo>
                    <a:pt x="654799" y="830516"/>
                  </a:lnTo>
                  <a:lnTo>
                    <a:pt x="651535" y="815073"/>
                  </a:lnTo>
                  <a:lnTo>
                    <a:pt x="650963" y="812342"/>
                  </a:lnTo>
                  <a:lnTo>
                    <a:pt x="639991" y="798080"/>
                  </a:lnTo>
                  <a:lnTo>
                    <a:pt x="625386" y="790219"/>
                  </a:lnTo>
                  <a:lnTo>
                    <a:pt x="625386" y="896924"/>
                  </a:lnTo>
                  <a:lnTo>
                    <a:pt x="623697" y="904544"/>
                  </a:lnTo>
                  <a:lnTo>
                    <a:pt x="618820" y="910640"/>
                  </a:lnTo>
                  <a:lnTo>
                    <a:pt x="611060" y="914692"/>
                  </a:lnTo>
                  <a:lnTo>
                    <a:pt x="600722" y="916152"/>
                  </a:lnTo>
                  <a:lnTo>
                    <a:pt x="582218" y="916152"/>
                  </a:lnTo>
                  <a:lnTo>
                    <a:pt x="582218" y="877735"/>
                  </a:lnTo>
                  <a:lnTo>
                    <a:pt x="602602" y="877735"/>
                  </a:lnTo>
                  <a:lnTo>
                    <a:pt x="612660" y="879170"/>
                  </a:lnTo>
                  <a:lnTo>
                    <a:pt x="619772" y="883158"/>
                  </a:lnTo>
                  <a:lnTo>
                    <a:pt x="623989" y="889241"/>
                  </a:lnTo>
                  <a:lnTo>
                    <a:pt x="625386" y="896924"/>
                  </a:lnTo>
                  <a:lnTo>
                    <a:pt x="625386" y="790219"/>
                  </a:lnTo>
                  <a:lnTo>
                    <a:pt x="622668" y="788746"/>
                  </a:lnTo>
                  <a:lnTo>
                    <a:pt x="619429" y="788276"/>
                  </a:lnTo>
                  <a:lnTo>
                    <a:pt x="619429" y="832154"/>
                  </a:lnTo>
                  <a:lnTo>
                    <a:pt x="617982" y="839063"/>
                  </a:lnTo>
                  <a:lnTo>
                    <a:pt x="613714" y="844550"/>
                  </a:lnTo>
                  <a:lnTo>
                    <a:pt x="606729" y="848169"/>
                  </a:lnTo>
                  <a:lnTo>
                    <a:pt x="597141" y="849477"/>
                  </a:lnTo>
                  <a:lnTo>
                    <a:pt x="582218" y="849477"/>
                  </a:lnTo>
                  <a:lnTo>
                    <a:pt x="582218" y="815073"/>
                  </a:lnTo>
                  <a:lnTo>
                    <a:pt x="598805" y="815073"/>
                  </a:lnTo>
                  <a:lnTo>
                    <a:pt x="608228" y="816381"/>
                  </a:lnTo>
                  <a:lnTo>
                    <a:pt x="614629" y="819975"/>
                  </a:lnTo>
                  <a:lnTo>
                    <a:pt x="618274" y="825385"/>
                  </a:lnTo>
                  <a:lnTo>
                    <a:pt x="619429" y="832154"/>
                  </a:lnTo>
                  <a:lnTo>
                    <a:pt x="619429" y="788276"/>
                  </a:lnTo>
                  <a:lnTo>
                    <a:pt x="599770" y="785406"/>
                  </a:lnTo>
                  <a:lnTo>
                    <a:pt x="547331" y="785406"/>
                  </a:lnTo>
                  <a:lnTo>
                    <a:pt x="547331" y="945819"/>
                  </a:lnTo>
                  <a:lnTo>
                    <a:pt x="600938" y="945819"/>
                  </a:lnTo>
                  <a:lnTo>
                    <a:pt x="625195" y="941984"/>
                  </a:lnTo>
                  <a:lnTo>
                    <a:pt x="644080" y="931519"/>
                  </a:lnTo>
                  <a:lnTo>
                    <a:pt x="656209" y="916152"/>
                  </a:lnTo>
                  <a:lnTo>
                    <a:pt x="656348" y="915987"/>
                  </a:lnTo>
                  <a:lnTo>
                    <a:pt x="660717" y="896924"/>
                  </a:lnTo>
                  <a:close/>
                </a:path>
                <a:path w="2545715" h="977265">
                  <a:moveTo>
                    <a:pt x="807021" y="785406"/>
                  </a:moveTo>
                  <a:lnTo>
                    <a:pt x="778814" y="785406"/>
                  </a:lnTo>
                  <a:lnTo>
                    <a:pt x="719721" y="879386"/>
                  </a:lnTo>
                  <a:lnTo>
                    <a:pt x="720178" y="870343"/>
                  </a:lnTo>
                  <a:lnTo>
                    <a:pt x="720445" y="861822"/>
                  </a:lnTo>
                  <a:lnTo>
                    <a:pt x="720445" y="785406"/>
                  </a:lnTo>
                  <a:lnTo>
                    <a:pt x="685584" y="785406"/>
                  </a:lnTo>
                  <a:lnTo>
                    <a:pt x="685584" y="945819"/>
                  </a:lnTo>
                  <a:lnTo>
                    <a:pt x="714044" y="945819"/>
                  </a:lnTo>
                  <a:lnTo>
                    <a:pt x="755992" y="879386"/>
                  </a:lnTo>
                  <a:lnTo>
                    <a:pt x="773099" y="852322"/>
                  </a:lnTo>
                  <a:lnTo>
                    <a:pt x="772388" y="861822"/>
                  </a:lnTo>
                  <a:lnTo>
                    <a:pt x="772160" y="870343"/>
                  </a:lnTo>
                  <a:lnTo>
                    <a:pt x="772160" y="945819"/>
                  </a:lnTo>
                  <a:lnTo>
                    <a:pt x="807021" y="945819"/>
                  </a:lnTo>
                  <a:lnTo>
                    <a:pt x="807021" y="852322"/>
                  </a:lnTo>
                  <a:lnTo>
                    <a:pt x="807021" y="785406"/>
                  </a:lnTo>
                  <a:close/>
                </a:path>
                <a:path w="2545715" h="977265">
                  <a:moveTo>
                    <a:pt x="984186" y="916889"/>
                  </a:moveTo>
                  <a:lnTo>
                    <a:pt x="967574" y="916889"/>
                  </a:lnTo>
                  <a:lnTo>
                    <a:pt x="967574" y="814387"/>
                  </a:lnTo>
                  <a:lnTo>
                    <a:pt x="967574" y="785406"/>
                  </a:lnTo>
                  <a:lnTo>
                    <a:pt x="932713" y="785406"/>
                  </a:lnTo>
                  <a:lnTo>
                    <a:pt x="932713" y="814387"/>
                  </a:lnTo>
                  <a:lnTo>
                    <a:pt x="932713" y="916889"/>
                  </a:lnTo>
                  <a:lnTo>
                    <a:pt x="877900" y="916889"/>
                  </a:lnTo>
                  <a:lnTo>
                    <a:pt x="884250" y="900303"/>
                  </a:lnTo>
                  <a:lnTo>
                    <a:pt x="890066" y="875322"/>
                  </a:lnTo>
                  <a:lnTo>
                    <a:pt x="894727" y="845502"/>
                  </a:lnTo>
                  <a:lnTo>
                    <a:pt x="897610" y="814387"/>
                  </a:lnTo>
                  <a:lnTo>
                    <a:pt x="932713" y="814387"/>
                  </a:lnTo>
                  <a:lnTo>
                    <a:pt x="932713" y="785406"/>
                  </a:lnTo>
                  <a:lnTo>
                    <a:pt x="866267" y="785406"/>
                  </a:lnTo>
                  <a:lnTo>
                    <a:pt x="864069" y="823379"/>
                  </a:lnTo>
                  <a:lnTo>
                    <a:pt x="858748" y="861822"/>
                  </a:lnTo>
                  <a:lnTo>
                    <a:pt x="850658" y="894943"/>
                  </a:lnTo>
                  <a:lnTo>
                    <a:pt x="840168" y="916889"/>
                  </a:lnTo>
                  <a:lnTo>
                    <a:pt x="825969" y="916889"/>
                  </a:lnTo>
                  <a:lnTo>
                    <a:pt x="825969" y="976896"/>
                  </a:lnTo>
                  <a:lnTo>
                    <a:pt x="857745" y="972172"/>
                  </a:lnTo>
                  <a:lnTo>
                    <a:pt x="857745" y="945819"/>
                  </a:lnTo>
                  <a:lnTo>
                    <a:pt x="952411" y="945819"/>
                  </a:lnTo>
                  <a:lnTo>
                    <a:pt x="952411" y="976896"/>
                  </a:lnTo>
                  <a:lnTo>
                    <a:pt x="984186" y="972172"/>
                  </a:lnTo>
                  <a:lnTo>
                    <a:pt x="984186" y="945819"/>
                  </a:lnTo>
                  <a:lnTo>
                    <a:pt x="984186" y="916889"/>
                  </a:lnTo>
                  <a:close/>
                </a:path>
                <a:path w="2545715" h="977265">
                  <a:moveTo>
                    <a:pt x="1004519" y="0"/>
                  </a:moveTo>
                  <a:lnTo>
                    <a:pt x="702183" y="0"/>
                  </a:lnTo>
                  <a:lnTo>
                    <a:pt x="702183" y="524256"/>
                  </a:lnTo>
                  <a:lnTo>
                    <a:pt x="816165" y="524256"/>
                  </a:lnTo>
                  <a:lnTo>
                    <a:pt x="816165" y="96964"/>
                  </a:lnTo>
                  <a:lnTo>
                    <a:pt x="1004519" y="96964"/>
                  </a:lnTo>
                  <a:lnTo>
                    <a:pt x="1004519" y="0"/>
                  </a:lnTo>
                  <a:close/>
                </a:path>
                <a:path w="2545715" h="977265">
                  <a:moveTo>
                    <a:pt x="1103452" y="916152"/>
                  </a:moveTo>
                  <a:lnTo>
                    <a:pt x="1040345" y="916152"/>
                  </a:lnTo>
                  <a:lnTo>
                    <a:pt x="1040345" y="879157"/>
                  </a:lnTo>
                  <a:lnTo>
                    <a:pt x="1090168" y="879157"/>
                  </a:lnTo>
                  <a:lnTo>
                    <a:pt x="1091577" y="850658"/>
                  </a:lnTo>
                  <a:lnTo>
                    <a:pt x="1040345" y="850658"/>
                  </a:lnTo>
                  <a:lnTo>
                    <a:pt x="1040345" y="815073"/>
                  </a:lnTo>
                  <a:lnTo>
                    <a:pt x="1101293" y="815073"/>
                  </a:lnTo>
                  <a:lnTo>
                    <a:pt x="1101293" y="785406"/>
                  </a:lnTo>
                  <a:lnTo>
                    <a:pt x="1005484" y="785406"/>
                  </a:lnTo>
                  <a:lnTo>
                    <a:pt x="1005484" y="945819"/>
                  </a:lnTo>
                  <a:lnTo>
                    <a:pt x="1103452" y="945819"/>
                  </a:lnTo>
                  <a:lnTo>
                    <a:pt x="1103452" y="916152"/>
                  </a:lnTo>
                  <a:close/>
                </a:path>
                <a:path w="2545715" h="977265">
                  <a:moveTo>
                    <a:pt x="1250975" y="785406"/>
                  </a:moveTo>
                  <a:lnTo>
                    <a:pt x="1216075" y="785406"/>
                  </a:lnTo>
                  <a:lnTo>
                    <a:pt x="1216075" y="849706"/>
                  </a:lnTo>
                  <a:lnTo>
                    <a:pt x="1166736" y="849706"/>
                  </a:lnTo>
                  <a:lnTo>
                    <a:pt x="1166736" y="785406"/>
                  </a:lnTo>
                  <a:lnTo>
                    <a:pt x="1131862" y="785406"/>
                  </a:lnTo>
                  <a:lnTo>
                    <a:pt x="1131862" y="945819"/>
                  </a:lnTo>
                  <a:lnTo>
                    <a:pt x="1166736" y="945819"/>
                  </a:lnTo>
                  <a:lnTo>
                    <a:pt x="1166736" y="878687"/>
                  </a:lnTo>
                  <a:lnTo>
                    <a:pt x="1216075" y="878687"/>
                  </a:lnTo>
                  <a:lnTo>
                    <a:pt x="1216075" y="945819"/>
                  </a:lnTo>
                  <a:lnTo>
                    <a:pt x="1250975" y="945819"/>
                  </a:lnTo>
                  <a:lnTo>
                    <a:pt x="1250975" y="878687"/>
                  </a:lnTo>
                  <a:lnTo>
                    <a:pt x="1250975" y="849706"/>
                  </a:lnTo>
                  <a:lnTo>
                    <a:pt x="1250975" y="785406"/>
                  </a:lnTo>
                  <a:close/>
                </a:path>
                <a:path w="2545715" h="977265">
                  <a:moveTo>
                    <a:pt x="1403781" y="0"/>
                  </a:moveTo>
                  <a:lnTo>
                    <a:pt x="1035519" y="0"/>
                  </a:lnTo>
                  <a:lnTo>
                    <a:pt x="1035519" y="96964"/>
                  </a:lnTo>
                  <a:lnTo>
                    <a:pt x="1162672" y="96964"/>
                  </a:lnTo>
                  <a:lnTo>
                    <a:pt x="1162672" y="524256"/>
                  </a:lnTo>
                  <a:lnTo>
                    <a:pt x="1276616" y="524256"/>
                  </a:lnTo>
                  <a:lnTo>
                    <a:pt x="1276616" y="96964"/>
                  </a:lnTo>
                  <a:lnTo>
                    <a:pt x="1403781" y="96964"/>
                  </a:lnTo>
                  <a:lnTo>
                    <a:pt x="1403781" y="0"/>
                  </a:lnTo>
                  <a:close/>
                </a:path>
                <a:path w="2545715" h="977265">
                  <a:moveTo>
                    <a:pt x="1405534" y="785406"/>
                  </a:moveTo>
                  <a:lnTo>
                    <a:pt x="1377327" y="785406"/>
                  </a:lnTo>
                  <a:lnTo>
                    <a:pt x="1318247" y="879386"/>
                  </a:lnTo>
                  <a:lnTo>
                    <a:pt x="1318717" y="870343"/>
                  </a:lnTo>
                  <a:lnTo>
                    <a:pt x="1318971" y="861822"/>
                  </a:lnTo>
                  <a:lnTo>
                    <a:pt x="1318971" y="785406"/>
                  </a:lnTo>
                  <a:lnTo>
                    <a:pt x="1284097" y="785406"/>
                  </a:lnTo>
                  <a:lnTo>
                    <a:pt x="1284097" y="945819"/>
                  </a:lnTo>
                  <a:lnTo>
                    <a:pt x="1312583" y="945819"/>
                  </a:lnTo>
                  <a:lnTo>
                    <a:pt x="1354531" y="879386"/>
                  </a:lnTo>
                  <a:lnTo>
                    <a:pt x="1371625" y="852322"/>
                  </a:lnTo>
                  <a:lnTo>
                    <a:pt x="1370888" y="861822"/>
                  </a:lnTo>
                  <a:lnTo>
                    <a:pt x="1370698" y="870343"/>
                  </a:lnTo>
                  <a:lnTo>
                    <a:pt x="1370698" y="945819"/>
                  </a:lnTo>
                  <a:lnTo>
                    <a:pt x="1405534" y="945819"/>
                  </a:lnTo>
                  <a:lnTo>
                    <a:pt x="1405534" y="852322"/>
                  </a:lnTo>
                  <a:lnTo>
                    <a:pt x="1405534" y="785406"/>
                  </a:lnTo>
                  <a:close/>
                </a:path>
                <a:path w="2545715" h="977265">
                  <a:moveTo>
                    <a:pt x="1536687" y="916152"/>
                  </a:moveTo>
                  <a:lnTo>
                    <a:pt x="1473593" y="916152"/>
                  </a:lnTo>
                  <a:lnTo>
                    <a:pt x="1473593" y="879157"/>
                  </a:lnTo>
                  <a:lnTo>
                    <a:pt x="1523428" y="879157"/>
                  </a:lnTo>
                  <a:lnTo>
                    <a:pt x="1524850" y="850658"/>
                  </a:lnTo>
                  <a:lnTo>
                    <a:pt x="1473593" y="850658"/>
                  </a:lnTo>
                  <a:lnTo>
                    <a:pt x="1473593" y="815073"/>
                  </a:lnTo>
                  <a:lnTo>
                    <a:pt x="1534541" y="815073"/>
                  </a:lnTo>
                  <a:lnTo>
                    <a:pt x="1534541" y="785406"/>
                  </a:lnTo>
                  <a:lnTo>
                    <a:pt x="1438757" y="785406"/>
                  </a:lnTo>
                  <a:lnTo>
                    <a:pt x="1438757" y="945819"/>
                  </a:lnTo>
                  <a:lnTo>
                    <a:pt x="1536687" y="945819"/>
                  </a:lnTo>
                  <a:lnTo>
                    <a:pt x="1536687" y="916152"/>
                  </a:lnTo>
                  <a:close/>
                </a:path>
                <a:path w="2545715" h="977265">
                  <a:moveTo>
                    <a:pt x="1738731" y="785406"/>
                  </a:moveTo>
                  <a:lnTo>
                    <a:pt x="1710512" y="785406"/>
                  </a:lnTo>
                  <a:lnTo>
                    <a:pt x="1651444" y="879386"/>
                  </a:lnTo>
                  <a:lnTo>
                    <a:pt x="1651901" y="870343"/>
                  </a:lnTo>
                  <a:lnTo>
                    <a:pt x="1652130" y="861822"/>
                  </a:lnTo>
                  <a:lnTo>
                    <a:pt x="1652130" y="785406"/>
                  </a:lnTo>
                  <a:lnTo>
                    <a:pt x="1617281" y="785406"/>
                  </a:lnTo>
                  <a:lnTo>
                    <a:pt x="1617281" y="945819"/>
                  </a:lnTo>
                  <a:lnTo>
                    <a:pt x="1645780" y="945819"/>
                  </a:lnTo>
                  <a:lnTo>
                    <a:pt x="1687728" y="879386"/>
                  </a:lnTo>
                  <a:lnTo>
                    <a:pt x="1704835" y="852322"/>
                  </a:lnTo>
                  <a:lnTo>
                    <a:pt x="1704086" y="861593"/>
                  </a:lnTo>
                  <a:lnTo>
                    <a:pt x="1703895" y="870343"/>
                  </a:lnTo>
                  <a:lnTo>
                    <a:pt x="1703895" y="945819"/>
                  </a:lnTo>
                  <a:lnTo>
                    <a:pt x="1738731" y="945819"/>
                  </a:lnTo>
                  <a:lnTo>
                    <a:pt x="1738731" y="852322"/>
                  </a:lnTo>
                  <a:lnTo>
                    <a:pt x="1738731" y="785406"/>
                  </a:lnTo>
                  <a:close/>
                </a:path>
                <a:path w="2545715" h="977265">
                  <a:moveTo>
                    <a:pt x="1836343" y="167525"/>
                  </a:moveTo>
                  <a:lnTo>
                    <a:pt x="1830971" y="124409"/>
                  </a:lnTo>
                  <a:lnTo>
                    <a:pt x="1820125" y="96951"/>
                  </a:lnTo>
                  <a:lnTo>
                    <a:pt x="1815325" y="84797"/>
                  </a:lnTo>
                  <a:lnTo>
                    <a:pt x="1790115" y="50609"/>
                  </a:lnTo>
                  <a:lnTo>
                    <a:pt x="1756054" y="23787"/>
                  </a:lnTo>
                  <a:lnTo>
                    <a:pt x="1720811" y="9182"/>
                  </a:lnTo>
                  <a:lnTo>
                    <a:pt x="1720811" y="167525"/>
                  </a:lnTo>
                  <a:lnTo>
                    <a:pt x="1716481" y="196545"/>
                  </a:lnTo>
                  <a:lnTo>
                    <a:pt x="1704238" y="218795"/>
                  </a:lnTo>
                  <a:lnTo>
                    <a:pt x="1685163" y="233057"/>
                  </a:lnTo>
                  <a:lnTo>
                    <a:pt x="1660334" y="238086"/>
                  </a:lnTo>
                  <a:lnTo>
                    <a:pt x="1591322" y="238086"/>
                  </a:lnTo>
                  <a:lnTo>
                    <a:pt x="1591322" y="96951"/>
                  </a:lnTo>
                  <a:lnTo>
                    <a:pt x="1660334" y="96951"/>
                  </a:lnTo>
                  <a:lnTo>
                    <a:pt x="1685163" y="102082"/>
                  </a:lnTo>
                  <a:lnTo>
                    <a:pt x="1704238" y="116535"/>
                  </a:lnTo>
                  <a:lnTo>
                    <a:pt x="1716481" y="138823"/>
                  </a:lnTo>
                  <a:lnTo>
                    <a:pt x="1720811" y="167525"/>
                  </a:lnTo>
                  <a:lnTo>
                    <a:pt x="1720811" y="9182"/>
                  </a:lnTo>
                  <a:lnTo>
                    <a:pt x="1713852" y="6286"/>
                  </a:lnTo>
                  <a:lnTo>
                    <a:pt x="1664233" y="12"/>
                  </a:lnTo>
                  <a:lnTo>
                    <a:pt x="1477391" y="12"/>
                  </a:lnTo>
                  <a:lnTo>
                    <a:pt x="1477391" y="524243"/>
                  </a:lnTo>
                  <a:lnTo>
                    <a:pt x="1591322" y="524243"/>
                  </a:lnTo>
                  <a:lnTo>
                    <a:pt x="1591322" y="332689"/>
                  </a:lnTo>
                  <a:lnTo>
                    <a:pt x="1664233" y="332689"/>
                  </a:lnTo>
                  <a:lnTo>
                    <a:pt x="1713852" y="326593"/>
                  </a:lnTo>
                  <a:lnTo>
                    <a:pt x="1756054" y="309511"/>
                  </a:lnTo>
                  <a:lnTo>
                    <a:pt x="1790115" y="283260"/>
                  </a:lnTo>
                  <a:lnTo>
                    <a:pt x="1815325" y="249631"/>
                  </a:lnTo>
                  <a:lnTo>
                    <a:pt x="1819935" y="238086"/>
                  </a:lnTo>
                  <a:lnTo>
                    <a:pt x="1830971" y="210451"/>
                  </a:lnTo>
                  <a:lnTo>
                    <a:pt x="1836343" y="167525"/>
                  </a:lnTo>
                  <a:close/>
                </a:path>
                <a:path w="2545715" h="977265">
                  <a:moveTo>
                    <a:pt x="1933867" y="836688"/>
                  </a:moveTo>
                  <a:lnTo>
                    <a:pt x="1930222" y="817245"/>
                  </a:lnTo>
                  <a:lnTo>
                    <a:pt x="1928825" y="815073"/>
                  </a:lnTo>
                  <a:lnTo>
                    <a:pt x="1919744" y="800900"/>
                  </a:lnTo>
                  <a:lnTo>
                    <a:pt x="1903171" y="789609"/>
                  </a:lnTo>
                  <a:lnTo>
                    <a:pt x="1898535" y="788733"/>
                  </a:lnTo>
                  <a:lnTo>
                    <a:pt x="1898535" y="836688"/>
                  </a:lnTo>
                  <a:lnTo>
                    <a:pt x="1897214" y="845553"/>
                  </a:lnTo>
                  <a:lnTo>
                    <a:pt x="1893468" y="852360"/>
                  </a:lnTo>
                  <a:lnTo>
                    <a:pt x="1887613" y="856716"/>
                  </a:lnTo>
                  <a:lnTo>
                    <a:pt x="1880006" y="858253"/>
                  </a:lnTo>
                  <a:lnTo>
                    <a:pt x="1858886" y="858253"/>
                  </a:lnTo>
                  <a:lnTo>
                    <a:pt x="1858886" y="815073"/>
                  </a:lnTo>
                  <a:lnTo>
                    <a:pt x="1880006" y="815073"/>
                  </a:lnTo>
                  <a:lnTo>
                    <a:pt x="1887613" y="816648"/>
                  </a:lnTo>
                  <a:lnTo>
                    <a:pt x="1893468" y="821067"/>
                  </a:lnTo>
                  <a:lnTo>
                    <a:pt x="1897214" y="827887"/>
                  </a:lnTo>
                  <a:lnTo>
                    <a:pt x="1898535" y="836688"/>
                  </a:lnTo>
                  <a:lnTo>
                    <a:pt x="1898535" y="788733"/>
                  </a:lnTo>
                  <a:lnTo>
                    <a:pt x="1881200" y="785406"/>
                  </a:lnTo>
                  <a:lnTo>
                    <a:pt x="1824050" y="785406"/>
                  </a:lnTo>
                  <a:lnTo>
                    <a:pt x="1824050" y="945819"/>
                  </a:lnTo>
                  <a:lnTo>
                    <a:pt x="1858886" y="945819"/>
                  </a:lnTo>
                  <a:lnTo>
                    <a:pt x="1858886" y="887234"/>
                  </a:lnTo>
                  <a:lnTo>
                    <a:pt x="1881200" y="887234"/>
                  </a:lnTo>
                  <a:lnTo>
                    <a:pt x="1903171" y="883132"/>
                  </a:lnTo>
                  <a:lnTo>
                    <a:pt x="1919744" y="872096"/>
                  </a:lnTo>
                  <a:lnTo>
                    <a:pt x="1928736" y="858253"/>
                  </a:lnTo>
                  <a:lnTo>
                    <a:pt x="1930222" y="855980"/>
                  </a:lnTo>
                  <a:lnTo>
                    <a:pt x="1933867" y="836688"/>
                  </a:lnTo>
                  <a:close/>
                </a:path>
                <a:path w="2545715" h="977265">
                  <a:moveTo>
                    <a:pt x="2081161" y="945819"/>
                  </a:moveTo>
                  <a:lnTo>
                    <a:pt x="2069553" y="907135"/>
                  </a:lnTo>
                  <a:lnTo>
                    <a:pt x="2061070" y="878903"/>
                  </a:lnTo>
                  <a:lnTo>
                    <a:pt x="2043760" y="821245"/>
                  </a:lnTo>
                  <a:lnTo>
                    <a:pt x="2033003" y="785406"/>
                  </a:lnTo>
                  <a:lnTo>
                    <a:pt x="2027288" y="785406"/>
                  </a:lnTo>
                  <a:lnTo>
                    <a:pt x="2027288" y="878903"/>
                  </a:lnTo>
                  <a:lnTo>
                    <a:pt x="1998370" y="878903"/>
                  </a:lnTo>
                  <a:lnTo>
                    <a:pt x="2009762" y="835863"/>
                  </a:lnTo>
                  <a:lnTo>
                    <a:pt x="2012848" y="821245"/>
                  </a:lnTo>
                  <a:lnTo>
                    <a:pt x="2014308" y="828675"/>
                  </a:lnTo>
                  <a:lnTo>
                    <a:pt x="2015845" y="835863"/>
                  </a:lnTo>
                  <a:lnTo>
                    <a:pt x="2017420" y="842568"/>
                  </a:lnTo>
                  <a:lnTo>
                    <a:pt x="2019020" y="848550"/>
                  </a:lnTo>
                  <a:lnTo>
                    <a:pt x="2027288" y="878903"/>
                  </a:lnTo>
                  <a:lnTo>
                    <a:pt x="2027288" y="785406"/>
                  </a:lnTo>
                  <a:lnTo>
                    <a:pt x="1992668" y="785406"/>
                  </a:lnTo>
                  <a:lnTo>
                    <a:pt x="1944535" y="945819"/>
                  </a:lnTo>
                  <a:lnTo>
                    <a:pt x="1979891" y="945819"/>
                  </a:lnTo>
                  <a:lnTo>
                    <a:pt x="1990534" y="907135"/>
                  </a:lnTo>
                  <a:lnTo>
                    <a:pt x="2035149" y="907135"/>
                  </a:lnTo>
                  <a:lnTo>
                    <a:pt x="2045830" y="945819"/>
                  </a:lnTo>
                  <a:lnTo>
                    <a:pt x="2081161" y="945819"/>
                  </a:lnTo>
                  <a:close/>
                </a:path>
                <a:path w="2545715" h="977265">
                  <a:moveTo>
                    <a:pt x="2246426" y="916889"/>
                  </a:moveTo>
                  <a:lnTo>
                    <a:pt x="2229866" y="916889"/>
                  </a:lnTo>
                  <a:lnTo>
                    <a:pt x="2229866" y="814387"/>
                  </a:lnTo>
                  <a:lnTo>
                    <a:pt x="2229866" y="785406"/>
                  </a:lnTo>
                  <a:lnTo>
                    <a:pt x="2194979" y="785406"/>
                  </a:lnTo>
                  <a:lnTo>
                    <a:pt x="2194979" y="814387"/>
                  </a:lnTo>
                  <a:lnTo>
                    <a:pt x="2194979" y="916889"/>
                  </a:lnTo>
                  <a:lnTo>
                    <a:pt x="2140153" y="916889"/>
                  </a:lnTo>
                  <a:lnTo>
                    <a:pt x="2146503" y="900303"/>
                  </a:lnTo>
                  <a:lnTo>
                    <a:pt x="2152319" y="875322"/>
                  </a:lnTo>
                  <a:lnTo>
                    <a:pt x="2156968" y="845502"/>
                  </a:lnTo>
                  <a:lnTo>
                    <a:pt x="2159825" y="814387"/>
                  </a:lnTo>
                  <a:lnTo>
                    <a:pt x="2194979" y="814387"/>
                  </a:lnTo>
                  <a:lnTo>
                    <a:pt x="2194979" y="785406"/>
                  </a:lnTo>
                  <a:lnTo>
                    <a:pt x="2128532" y="785406"/>
                  </a:lnTo>
                  <a:lnTo>
                    <a:pt x="2126335" y="823379"/>
                  </a:lnTo>
                  <a:lnTo>
                    <a:pt x="2121027" y="861822"/>
                  </a:lnTo>
                  <a:lnTo>
                    <a:pt x="2112937" y="894943"/>
                  </a:lnTo>
                  <a:lnTo>
                    <a:pt x="2102446" y="916889"/>
                  </a:lnTo>
                  <a:lnTo>
                    <a:pt x="2088197" y="916889"/>
                  </a:lnTo>
                  <a:lnTo>
                    <a:pt x="2088197" y="976896"/>
                  </a:lnTo>
                  <a:lnTo>
                    <a:pt x="2120036" y="972172"/>
                  </a:lnTo>
                  <a:lnTo>
                    <a:pt x="2120036" y="945819"/>
                  </a:lnTo>
                  <a:lnTo>
                    <a:pt x="2214664" y="945819"/>
                  </a:lnTo>
                  <a:lnTo>
                    <a:pt x="2214664" y="976896"/>
                  </a:lnTo>
                  <a:lnTo>
                    <a:pt x="2246426" y="972172"/>
                  </a:lnTo>
                  <a:lnTo>
                    <a:pt x="2246426" y="945819"/>
                  </a:lnTo>
                  <a:lnTo>
                    <a:pt x="2246426" y="916889"/>
                  </a:lnTo>
                  <a:close/>
                </a:path>
                <a:path w="2545715" h="977265">
                  <a:moveTo>
                    <a:pt x="2317724" y="524256"/>
                  </a:moveTo>
                  <a:lnTo>
                    <a:pt x="2203158" y="300913"/>
                  </a:lnTo>
                  <a:lnTo>
                    <a:pt x="2182076" y="259803"/>
                  </a:lnTo>
                  <a:lnTo>
                    <a:pt x="2200338" y="248145"/>
                  </a:lnTo>
                  <a:lnTo>
                    <a:pt x="2216556" y="231698"/>
                  </a:lnTo>
                  <a:lnTo>
                    <a:pt x="2227630" y="213283"/>
                  </a:lnTo>
                  <a:lnTo>
                    <a:pt x="2230463" y="208559"/>
                  </a:lnTo>
                  <a:lnTo>
                    <a:pt x="2241778" y="176834"/>
                  </a:lnTo>
                  <a:lnTo>
                    <a:pt x="2288286" y="0"/>
                  </a:lnTo>
                  <a:lnTo>
                    <a:pt x="2175091" y="0"/>
                  </a:lnTo>
                  <a:lnTo>
                    <a:pt x="2136330" y="141147"/>
                  </a:lnTo>
                  <a:lnTo>
                    <a:pt x="2129396" y="159766"/>
                  </a:lnTo>
                  <a:lnTo>
                    <a:pt x="2119261" y="174307"/>
                  </a:lnTo>
                  <a:lnTo>
                    <a:pt x="2104491" y="185648"/>
                  </a:lnTo>
                  <a:lnTo>
                    <a:pt x="2083638" y="194665"/>
                  </a:lnTo>
                  <a:lnTo>
                    <a:pt x="2023935" y="213283"/>
                  </a:lnTo>
                  <a:lnTo>
                    <a:pt x="2023935" y="0"/>
                  </a:lnTo>
                  <a:lnTo>
                    <a:pt x="1909940" y="0"/>
                  </a:lnTo>
                  <a:lnTo>
                    <a:pt x="1909940" y="524256"/>
                  </a:lnTo>
                  <a:lnTo>
                    <a:pt x="2023935" y="524256"/>
                  </a:lnTo>
                  <a:lnTo>
                    <a:pt x="2023935" y="320294"/>
                  </a:lnTo>
                  <a:lnTo>
                    <a:pt x="2077402" y="300913"/>
                  </a:lnTo>
                  <a:lnTo>
                    <a:pt x="2183612" y="524256"/>
                  </a:lnTo>
                  <a:lnTo>
                    <a:pt x="2317724" y="524256"/>
                  </a:lnTo>
                  <a:close/>
                </a:path>
                <a:path w="2545715" h="977265">
                  <a:moveTo>
                    <a:pt x="2389213" y="785406"/>
                  </a:moveTo>
                  <a:lnTo>
                    <a:pt x="2360968" y="785406"/>
                  </a:lnTo>
                  <a:lnTo>
                    <a:pt x="2301925" y="879386"/>
                  </a:lnTo>
                  <a:lnTo>
                    <a:pt x="2302383" y="870343"/>
                  </a:lnTo>
                  <a:lnTo>
                    <a:pt x="2302611" y="861822"/>
                  </a:lnTo>
                  <a:lnTo>
                    <a:pt x="2302611" y="785406"/>
                  </a:lnTo>
                  <a:lnTo>
                    <a:pt x="2267750" y="785406"/>
                  </a:lnTo>
                  <a:lnTo>
                    <a:pt x="2267750" y="945819"/>
                  </a:lnTo>
                  <a:lnTo>
                    <a:pt x="2296210" y="945819"/>
                  </a:lnTo>
                  <a:lnTo>
                    <a:pt x="2338171" y="879386"/>
                  </a:lnTo>
                  <a:lnTo>
                    <a:pt x="2355265" y="852322"/>
                  </a:lnTo>
                  <a:lnTo>
                    <a:pt x="2354529" y="861822"/>
                  </a:lnTo>
                  <a:lnTo>
                    <a:pt x="2354313" y="870343"/>
                  </a:lnTo>
                  <a:lnTo>
                    <a:pt x="2354313" y="945819"/>
                  </a:lnTo>
                  <a:lnTo>
                    <a:pt x="2389213" y="945819"/>
                  </a:lnTo>
                  <a:lnTo>
                    <a:pt x="2389213" y="852322"/>
                  </a:lnTo>
                  <a:lnTo>
                    <a:pt x="2389213" y="785406"/>
                  </a:lnTo>
                  <a:close/>
                </a:path>
                <a:path w="2545715" h="977265">
                  <a:moveTo>
                    <a:pt x="2545245" y="848753"/>
                  </a:moveTo>
                  <a:lnTo>
                    <a:pt x="2540241" y="819759"/>
                  </a:lnTo>
                  <a:lnTo>
                    <a:pt x="2535136" y="811974"/>
                  </a:lnTo>
                  <a:lnTo>
                    <a:pt x="2526614" y="798995"/>
                  </a:lnTo>
                  <a:lnTo>
                    <a:pt x="2510371" y="788974"/>
                  </a:lnTo>
                  <a:lnTo>
                    <a:pt x="2510371" y="851141"/>
                  </a:lnTo>
                  <a:lnTo>
                    <a:pt x="2510371" y="880097"/>
                  </a:lnTo>
                  <a:lnTo>
                    <a:pt x="2508224" y="898728"/>
                  </a:lnTo>
                  <a:lnTo>
                    <a:pt x="2502255" y="910793"/>
                  </a:lnTo>
                  <a:lnTo>
                    <a:pt x="2493162" y="917295"/>
                  </a:lnTo>
                  <a:lnTo>
                    <a:pt x="2481643" y="919238"/>
                  </a:lnTo>
                  <a:lnTo>
                    <a:pt x="2470086" y="917295"/>
                  </a:lnTo>
                  <a:lnTo>
                    <a:pt x="2461095" y="910793"/>
                  </a:lnTo>
                  <a:lnTo>
                    <a:pt x="2455265" y="898728"/>
                  </a:lnTo>
                  <a:lnTo>
                    <a:pt x="2453182" y="880097"/>
                  </a:lnTo>
                  <a:lnTo>
                    <a:pt x="2453182" y="851141"/>
                  </a:lnTo>
                  <a:lnTo>
                    <a:pt x="2455265" y="832802"/>
                  </a:lnTo>
                  <a:lnTo>
                    <a:pt x="2461095" y="820699"/>
                  </a:lnTo>
                  <a:lnTo>
                    <a:pt x="2470086" y="814019"/>
                  </a:lnTo>
                  <a:lnTo>
                    <a:pt x="2481643" y="811974"/>
                  </a:lnTo>
                  <a:lnTo>
                    <a:pt x="2493162" y="814019"/>
                  </a:lnTo>
                  <a:lnTo>
                    <a:pt x="2502255" y="820699"/>
                  </a:lnTo>
                  <a:lnTo>
                    <a:pt x="2508224" y="832802"/>
                  </a:lnTo>
                  <a:lnTo>
                    <a:pt x="2510371" y="851141"/>
                  </a:lnTo>
                  <a:lnTo>
                    <a:pt x="2510371" y="788974"/>
                  </a:lnTo>
                  <a:lnTo>
                    <a:pt x="2506395" y="786511"/>
                  </a:lnTo>
                  <a:lnTo>
                    <a:pt x="2481643" y="782345"/>
                  </a:lnTo>
                  <a:lnTo>
                    <a:pt x="2457056" y="786511"/>
                  </a:lnTo>
                  <a:lnTo>
                    <a:pt x="2436914" y="798995"/>
                  </a:lnTo>
                  <a:lnTo>
                    <a:pt x="2423299" y="819759"/>
                  </a:lnTo>
                  <a:lnTo>
                    <a:pt x="2418308" y="848753"/>
                  </a:lnTo>
                  <a:lnTo>
                    <a:pt x="2418308" y="882700"/>
                  </a:lnTo>
                  <a:lnTo>
                    <a:pt x="2423299" y="911758"/>
                  </a:lnTo>
                  <a:lnTo>
                    <a:pt x="2436914" y="932446"/>
                  </a:lnTo>
                  <a:lnTo>
                    <a:pt x="2457056" y="944803"/>
                  </a:lnTo>
                  <a:lnTo>
                    <a:pt x="2481643" y="948905"/>
                  </a:lnTo>
                  <a:lnTo>
                    <a:pt x="2506395" y="944803"/>
                  </a:lnTo>
                  <a:lnTo>
                    <a:pt x="2526614" y="932446"/>
                  </a:lnTo>
                  <a:lnTo>
                    <a:pt x="2535313" y="919238"/>
                  </a:lnTo>
                  <a:lnTo>
                    <a:pt x="2540241" y="911758"/>
                  </a:lnTo>
                  <a:lnTo>
                    <a:pt x="2545245" y="882700"/>
                  </a:lnTo>
                  <a:lnTo>
                    <a:pt x="2545245" y="848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978942" y="8125755"/>
            <a:ext cx="1256665" cy="1256665"/>
            <a:chOff x="5978942" y="8125755"/>
            <a:chExt cx="1256665" cy="1256665"/>
          </a:xfrm>
        </p:grpSpPr>
        <p:sp>
          <p:nvSpPr>
            <p:cNvPr id="21" name="object 21"/>
            <p:cNvSpPr/>
            <p:nvPr/>
          </p:nvSpPr>
          <p:spPr>
            <a:xfrm>
              <a:off x="5978942" y="8125755"/>
              <a:ext cx="1256665" cy="1256665"/>
            </a:xfrm>
            <a:custGeom>
              <a:avLst/>
              <a:gdLst/>
              <a:ahLst/>
              <a:cxnLst/>
              <a:rect l="l" t="t" r="r" b="b"/>
              <a:pathLst>
                <a:path w="1256665" h="1256665">
                  <a:moveTo>
                    <a:pt x="727399" y="0"/>
                  </a:moveTo>
                  <a:lnTo>
                    <a:pt x="528974" y="0"/>
                  </a:lnTo>
                  <a:lnTo>
                    <a:pt x="461543" y="464"/>
                  </a:lnTo>
                  <a:lnTo>
                    <a:pt x="400364" y="1725"/>
                  </a:lnTo>
                  <a:lnTo>
                    <a:pt x="345040" y="4180"/>
                  </a:lnTo>
                  <a:lnTo>
                    <a:pt x="295173" y="8228"/>
                  </a:lnTo>
                  <a:lnTo>
                    <a:pt x="250364" y="14266"/>
                  </a:lnTo>
                  <a:lnTo>
                    <a:pt x="210215" y="22694"/>
                  </a:lnTo>
                  <a:lnTo>
                    <a:pt x="142305" y="48308"/>
                  </a:lnTo>
                  <a:lnTo>
                    <a:pt x="88258" y="88255"/>
                  </a:lnTo>
                  <a:lnTo>
                    <a:pt x="48310" y="142305"/>
                  </a:lnTo>
                  <a:lnTo>
                    <a:pt x="22695" y="210216"/>
                  </a:lnTo>
                  <a:lnTo>
                    <a:pt x="14267" y="250365"/>
                  </a:lnTo>
                  <a:lnTo>
                    <a:pt x="8228" y="295174"/>
                  </a:lnTo>
                  <a:lnTo>
                    <a:pt x="4180" y="345041"/>
                  </a:lnTo>
                  <a:lnTo>
                    <a:pt x="1725" y="400365"/>
                  </a:lnTo>
                  <a:lnTo>
                    <a:pt x="464" y="461543"/>
                  </a:lnTo>
                  <a:lnTo>
                    <a:pt x="0" y="528974"/>
                  </a:lnTo>
                  <a:lnTo>
                    <a:pt x="0" y="727399"/>
                  </a:lnTo>
                  <a:lnTo>
                    <a:pt x="464" y="794830"/>
                  </a:lnTo>
                  <a:lnTo>
                    <a:pt x="1725" y="856008"/>
                  </a:lnTo>
                  <a:lnTo>
                    <a:pt x="4180" y="911332"/>
                  </a:lnTo>
                  <a:lnTo>
                    <a:pt x="8228" y="961200"/>
                  </a:lnTo>
                  <a:lnTo>
                    <a:pt x="14267" y="1006009"/>
                  </a:lnTo>
                  <a:lnTo>
                    <a:pt x="22695" y="1046157"/>
                  </a:lnTo>
                  <a:lnTo>
                    <a:pt x="48310" y="1114067"/>
                  </a:lnTo>
                  <a:lnTo>
                    <a:pt x="88258" y="1168114"/>
                  </a:lnTo>
                  <a:lnTo>
                    <a:pt x="142305" y="1208063"/>
                  </a:lnTo>
                  <a:lnTo>
                    <a:pt x="210215" y="1233678"/>
                  </a:lnTo>
                  <a:lnTo>
                    <a:pt x="250364" y="1242106"/>
                  </a:lnTo>
                  <a:lnTo>
                    <a:pt x="295173" y="1248144"/>
                  </a:lnTo>
                  <a:lnTo>
                    <a:pt x="345040" y="1252192"/>
                  </a:lnTo>
                  <a:lnTo>
                    <a:pt x="400364" y="1254648"/>
                  </a:lnTo>
                  <a:lnTo>
                    <a:pt x="461543" y="1255909"/>
                  </a:lnTo>
                  <a:lnTo>
                    <a:pt x="528974" y="1256373"/>
                  </a:lnTo>
                  <a:lnTo>
                    <a:pt x="727399" y="1256373"/>
                  </a:lnTo>
                  <a:lnTo>
                    <a:pt x="794830" y="1255909"/>
                  </a:lnTo>
                  <a:lnTo>
                    <a:pt x="856008" y="1254648"/>
                  </a:lnTo>
                  <a:lnTo>
                    <a:pt x="911331" y="1252192"/>
                  </a:lnTo>
                  <a:lnTo>
                    <a:pt x="961199" y="1248144"/>
                  </a:lnTo>
                  <a:lnTo>
                    <a:pt x="1006007" y="1242106"/>
                  </a:lnTo>
                  <a:lnTo>
                    <a:pt x="1046156" y="1233678"/>
                  </a:lnTo>
                  <a:lnTo>
                    <a:pt x="1114068" y="1208063"/>
                  </a:lnTo>
                  <a:lnTo>
                    <a:pt x="1168117" y="1168114"/>
                  </a:lnTo>
                  <a:lnTo>
                    <a:pt x="1208065" y="1114067"/>
                  </a:lnTo>
                  <a:lnTo>
                    <a:pt x="1233679" y="1046157"/>
                  </a:lnTo>
                  <a:lnTo>
                    <a:pt x="1242106" y="1006009"/>
                  </a:lnTo>
                  <a:lnTo>
                    <a:pt x="1248145" y="961200"/>
                  </a:lnTo>
                  <a:lnTo>
                    <a:pt x="1252192" y="911332"/>
                  </a:lnTo>
                  <a:lnTo>
                    <a:pt x="1254648" y="856008"/>
                  </a:lnTo>
                  <a:lnTo>
                    <a:pt x="1255909" y="794830"/>
                  </a:lnTo>
                  <a:lnTo>
                    <a:pt x="1256373" y="727399"/>
                  </a:lnTo>
                  <a:lnTo>
                    <a:pt x="1256373" y="528974"/>
                  </a:lnTo>
                  <a:lnTo>
                    <a:pt x="1255909" y="461543"/>
                  </a:lnTo>
                  <a:lnTo>
                    <a:pt x="1254648" y="400365"/>
                  </a:lnTo>
                  <a:lnTo>
                    <a:pt x="1252192" y="345041"/>
                  </a:lnTo>
                  <a:lnTo>
                    <a:pt x="1248145" y="295174"/>
                  </a:lnTo>
                  <a:lnTo>
                    <a:pt x="1242106" y="250365"/>
                  </a:lnTo>
                  <a:lnTo>
                    <a:pt x="1233679" y="210216"/>
                  </a:lnTo>
                  <a:lnTo>
                    <a:pt x="1208065" y="142305"/>
                  </a:lnTo>
                  <a:lnTo>
                    <a:pt x="1168117" y="88255"/>
                  </a:lnTo>
                  <a:lnTo>
                    <a:pt x="1114068" y="48308"/>
                  </a:lnTo>
                  <a:lnTo>
                    <a:pt x="1046156" y="22694"/>
                  </a:lnTo>
                  <a:lnTo>
                    <a:pt x="1006007" y="14266"/>
                  </a:lnTo>
                  <a:lnTo>
                    <a:pt x="961199" y="8228"/>
                  </a:lnTo>
                  <a:lnTo>
                    <a:pt x="911331" y="4180"/>
                  </a:lnTo>
                  <a:lnTo>
                    <a:pt x="856008" y="1725"/>
                  </a:lnTo>
                  <a:lnTo>
                    <a:pt x="794830" y="464"/>
                  </a:lnTo>
                  <a:close/>
                </a:path>
              </a:pathLst>
            </a:custGeom>
            <a:solidFill>
              <a:srgbClr val="007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90911" y="8507853"/>
              <a:ext cx="838200" cy="523240"/>
            </a:xfrm>
            <a:custGeom>
              <a:avLst/>
              <a:gdLst/>
              <a:ahLst/>
              <a:cxnLst/>
              <a:rect l="l" t="t" r="r" b="b"/>
              <a:pathLst>
                <a:path w="838200" h="523240">
                  <a:moveTo>
                    <a:pt x="806777" y="0"/>
                  </a:moveTo>
                  <a:lnTo>
                    <a:pt x="671698" y="0"/>
                  </a:lnTo>
                  <a:lnTo>
                    <a:pt x="652527" y="50694"/>
                  </a:lnTo>
                  <a:lnTo>
                    <a:pt x="625474" y="97708"/>
                  </a:lnTo>
                  <a:lnTo>
                    <a:pt x="592255" y="138935"/>
                  </a:lnTo>
                  <a:lnTo>
                    <a:pt x="554587" y="172264"/>
                  </a:lnTo>
                  <a:lnTo>
                    <a:pt x="514183" y="195588"/>
                  </a:lnTo>
                  <a:lnTo>
                    <a:pt x="472761" y="206798"/>
                  </a:lnTo>
                  <a:lnTo>
                    <a:pt x="472761" y="0"/>
                  </a:lnTo>
                  <a:lnTo>
                    <a:pt x="337683" y="0"/>
                  </a:lnTo>
                  <a:lnTo>
                    <a:pt x="337683" y="362291"/>
                  </a:lnTo>
                  <a:lnTo>
                    <a:pt x="309116" y="352245"/>
                  </a:lnTo>
                  <a:lnTo>
                    <a:pt x="251144" y="312341"/>
                  </a:lnTo>
                  <a:lnTo>
                    <a:pt x="223766" y="281535"/>
                  </a:lnTo>
                  <a:lnTo>
                    <a:pt x="198809" y="242860"/>
                  </a:lnTo>
                  <a:lnTo>
                    <a:pt x="177287" y="195844"/>
                  </a:lnTo>
                  <a:lnTo>
                    <a:pt x="160211" y="140010"/>
                  </a:lnTo>
                  <a:lnTo>
                    <a:pt x="148595" y="74887"/>
                  </a:lnTo>
                  <a:lnTo>
                    <a:pt x="143451" y="0"/>
                  </a:lnTo>
                  <a:lnTo>
                    <a:pt x="0" y="0"/>
                  </a:lnTo>
                  <a:lnTo>
                    <a:pt x="2819" y="56284"/>
                  </a:lnTo>
                  <a:lnTo>
                    <a:pt x="8847" y="109782"/>
                  </a:lnTo>
                  <a:lnTo>
                    <a:pt x="18043" y="160412"/>
                  </a:lnTo>
                  <a:lnTo>
                    <a:pt x="30367" y="208094"/>
                  </a:lnTo>
                  <a:lnTo>
                    <a:pt x="45777" y="252747"/>
                  </a:lnTo>
                  <a:lnTo>
                    <a:pt x="64232" y="294291"/>
                  </a:lnTo>
                  <a:lnTo>
                    <a:pt x="85691" y="332645"/>
                  </a:lnTo>
                  <a:lnTo>
                    <a:pt x="110114" y="367729"/>
                  </a:lnTo>
                  <a:lnTo>
                    <a:pt x="137460" y="399461"/>
                  </a:lnTo>
                  <a:lnTo>
                    <a:pt x="167687" y="427763"/>
                  </a:lnTo>
                  <a:lnTo>
                    <a:pt x="200755" y="452551"/>
                  </a:lnTo>
                  <a:lnTo>
                    <a:pt x="236623" y="473748"/>
                  </a:lnTo>
                  <a:lnTo>
                    <a:pt x="275250" y="491271"/>
                  </a:lnTo>
                  <a:lnTo>
                    <a:pt x="316595" y="505040"/>
                  </a:lnTo>
                  <a:lnTo>
                    <a:pt x="360617" y="514975"/>
                  </a:lnTo>
                  <a:lnTo>
                    <a:pt x="407275" y="520995"/>
                  </a:lnTo>
                  <a:lnTo>
                    <a:pt x="456528" y="523020"/>
                  </a:lnTo>
                  <a:lnTo>
                    <a:pt x="472761" y="523020"/>
                  </a:lnTo>
                  <a:lnTo>
                    <a:pt x="472761" y="336114"/>
                  </a:lnTo>
                  <a:lnTo>
                    <a:pt x="523137" y="346687"/>
                  </a:lnTo>
                  <a:lnTo>
                    <a:pt x="568626" y="367119"/>
                  </a:lnTo>
                  <a:lnTo>
                    <a:pt x="608618" y="396191"/>
                  </a:lnTo>
                  <a:lnTo>
                    <a:pt x="642502" y="432679"/>
                  </a:lnTo>
                  <a:lnTo>
                    <a:pt x="669667" y="475363"/>
                  </a:lnTo>
                  <a:lnTo>
                    <a:pt x="689503" y="523020"/>
                  </a:lnTo>
                  <a:lnTo>
                    <a:pt x="838194" y="523020"/>
                  </a:lnTo>
                  <a:lnTo>
                    <a:pt x="816933" y="463322"/>
                  </a:lnTo>
                  <a:lnTo>
                    <a:pt x="789398" y="411491"/>
                  </a:lnTo>
                  <a:lnTo>
                    <a:pt x="757458" y="367252"/>
                  </a:lnTo>
                  <a:lnTo>
                    <a:pt x="722980" y="330331"/>
                  </a:lnTo>
                  <a:lnTo>
                    <a:pt x="687835" y="300452"/>
                  </a:lnTo>
                  <a:lnTo>
                    <a:pt x="653889" y="277341"/>
                  </a:lnTo>
                  <a:lnTo>
                    <a:pt x="623012" y="260723"/>
                  </a:lnTo>
                  <a:lnTo>
                    <a:pt x="653110" y="240786"/>
                  </a:lnTo>
                  <a:lnTo>
                    <a:pt x="684812" y="214438"/>
                  </a:lnTo>
                  <a:lnTo>
                    <a:pt x="716385" y="182064"/>
                  </a:lnTo>
                  <a:lnTo>
                    <a:pt x="746099" y="144049"/>
                  </a:lnTo>
                  <a:lnTo>
                    <a:pt x="772223" y="100776"/>
                  </a:lnTo>
                  <a:lnTo>
                    <a:pt x="793026" y="52632"/>
                  </a:lnTo>
                  <a:lnTo>
                    <a:pt x="806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8491887" y="8125690"/>
            <a:ext cx="1266977" cy="16334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81181" y="5319209"/>
            <a:ext cx="2359637" cy="15875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84882" y="5320880"/>
            <a:ext cx="836802" cy="1573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905396" y="5465802"/>
            <a:ext cx="3787277" cy="12911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479707" y="6195326"/>
            <a:ext cx="37465" cy="40005"/>
          </a:xfrm>
          <a:custGeom>
            <a:avLst/>
            <a:gdLst/>
            <a:ahLst/>
            <a:cxnLst/>
            <a:rect l="l" t="t" r="r" b="b"/>
            <a:pathLst>
              <a:path w="37465" h="40004">
                <a:moveTo>
                  <a:pt x="17108" y="0"/>
                </a:moveTo>
                <a:lnTo>
                  <a:pt x="0" y="29936"/>
                </a:lnTo>
                <a:lnTo>
                  <a:pt x="8506" y="39987"/>
                </a:lnTo>
                <a:lnTo>
                  <a:pt x="37049" y="39580"/>
                </a:lnTo>
                <a:lnTo>
                  <a:pt x="37049" y="31156"/>
                </a:lnTo>
                <a:lnTo>
                  <a:pt x="15399" y="31156"/>
                </a:lnTo>
                <a:lnTo>
                  <a:pt x="24263" y="2465"/>
                </a:lnTo>
                <a:lnTo>
                  <a:pt x="17108" y="0"/>
                </a:lnTo>
                <a:close/>
              </a:path>
            </a:pathLst>
          </a:custGeom>
          <a:solidFill>
            <a:srgbClr val="2646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6397406" y="5373060"/>
            <a:ext cx="1511300" cy="1473835"/>
            <a:chOff x="16397406" y="5373060"/>
            <a:chExt cx="1511300" cy="1473835"/>
          </a:xfrm>
        </p:grpSpPr>
        <p:sp>
          <p:nvSpPr>
            <p:cNvPr id="29" name="object 29"/>
            <p:cNvSpPr/>
            <p:nvPr/>
          </p:nvSpPr>
          <p:spPr>
            <a:xfrm>
              <a:off x="16397402" y="5385771"/>
              <a:ext cx="1511300" cy="1461135"/>
            </a:xfrm>
            <a:custGeom>
              <a:avLst/>
              <a:gdLst/>
              <a:ahLst/>
              <a:cxnLst/>
              <a:rect l="l" t="t" r="r" b="b"/>
              <a:pathLst>
                <a:path w="1511300" h="1461134">
                  <a:moveTo>
                    <a:pt x="113030" y="711200"/>
                  </a:moveTo>
                  <a:lnTo>
                    <a:pt x="107873" y="711200"/>
                  </a:lnTo>
                  <a:lnTo>
                    <a:pt x="113030" y="723900"/>
                  </a:lnTo>
                  <a:lnTo>
                    <a:pt x="113030" y="711200"/>
                  </a:lnTo>
                  <a:close/>
                </a:path>
                <a:path w="1511300" h="1461134">
                  <a:moveTo>
                    <a:pt x="776808" y="1397000"/>
                  </a:moveTo>
                  <a:lnTo>
                    <a:pt x="708914" y="1397000"/>
                  </a:lnTo>
                  <a:lnTo>
                    <a:pt x="708914" y="1409700"/>
                  </a:lnTo>
                  <a:lnTo>
                    <a:pt x="776808" y="1409700"/>
                  </a:lnTo>
                  <a:lnTo>
                    <a:pt x="776808" y="1397000"/>
                  </a:lnTo>
                  <a:close/>
                </a:path>
                <a:path w="1511300" h="1461134">
                  <a:moveTo>
                    <a:pt x="879398" y="1448612"/>
                  </a:moveTo>
                  <a:lnTo>
                    <a:pt x="636943" y="1448612"/>
                  </a:lnTo>
                  <a:lnTo>
                    <a:pt x="636943" y="1460538"/>
                  </a:lnTo>
                  <a:lnTo>
                    <a:pt x="879398" y="1460538"/>
                  </a:lnTo>
                  <a:lnTo>
                    <a:pt x="879398" y="1448612"/>
                  </a:lnTo>
                  <a:close/>
                </a:path>
                <a:path w="1511300" h="1461134">
                  <a:moveTo>
                    <a:pt x="1511236" y="939800"/>
                  </a:moveTo>
                  <a:lnTo>
                    <a:pt x="1506867" y="939800"/>
                  </a:lnTo>
                  <a:lnTo>
                    <a:pt x="1507121" y="914400"/>
                  </a:lnTo>
                  <a:lnTo>
                    <a:pt x="1500911" y="914400"/>
                  </a:lnTo>
                  <a:lnTo>
                    <a:pt x="1502105" y="876300"/>
                  </a:lnTo>
                  <a:lnTo>
                    <a:pt x="1487258" y="876300"/>
                  </a:lnTo>
                  <a:lnTo>
                    <a:pt x="1487004" y="914400"/>
                  </a:lnTo>
                  <a:lnTo>
                    <a:pt x="1476984" y="914400"/>
                  </a:lnTo>
                  <a:lnTo>
                    <a:pt x="1477149" y="876300"/>
                  </a:lnTo>
                  <a:lnTo>
                    <a:pt x="1477429" y="812800"/>
                  </a:lnTo>
                  <a:lnTo>
                    <a:pt x="1477479" y="800100"/>
                  </a:lnTo>
                  <a:lnTo>
                    <a:pt x="1471320" y="800100"/>
                  </a:lnTo>
                  <a:lnTo>
                    <a:pt x="1471320" y="762000"/>
                  </a:lnTo>
                  <a:lnTo>
                    <a:pt x="1456778" y="762000"/>
                  </a:lnTo>
                  <a:lnTo>
                    <a:pt x="1456778" y="800100"/>
                  </a:lnTo>
                  <a:lnTo>
                    <a:pt x="1450873" y="800100"/>
                  </a:lnTo>
                  <a:lnTo>
                    <a:pt x="1450987" y="736600"/>
                  </a:lnTo>
                  <a:lnTo>
                    <a:pt x="1450390" y="736600"/>
                  </a:lnTo>
                  <a:lnTo>
                    <a:pt x="1450390" y="838200"/>
                  </a:lnTo>
                  <a:lnTo>
                    <a:pt x="1447888" y="850900"/>
                  </a:lnTo>
                  <a:lnTo>
                    <a:pt x="1441094" y="863600"/>
                  </a:lnTo>
                  <a:lnTo>
                    <a:pt x="1431074" y="863600"/>
                  </a:lnTo>
                  <a:lnTo>
                    <a:pt x="1418907" y="876300"/>
                  </a:lnTo>
                  <a:lnTo>
                    <a:pt x="1406601" y="863600"/>
                  </a:lnTo>
                  <a:lnTo>
                    <a:pt x="1396580" y="863600"/>
                  </a:lnTo>
                  <a:lnTo>
                    <a:pt x="1389824" y="850900"/>
                  </a:lnTo>
                  <a:lnTo>
                    <a:pt x="1387348" y="838200"/>
                  </a:lnTo>
                  <a:lnTo>
                    <a:pt x="1389151" y="825500"/>
                  </a:lnTo>
                  <a:lnTo>
                    <a:pt x="1394129" y="825500"/>
                  </a:lnTo>
                  <a:lnTo>
                    <a:pt x="1401648" y="812800"/>
                  </a:lnTo>
                  <a:lnTo>
                    <a:pt x="1430870" y="812800"/>
                  </a:lnTo>
                  <a:lnTo>
                    <a:pt x="1440903" y="825500"/>
                  </a:lnTo>
                  <a:lnTo>
                    <a:pt x="1447825" y="825500"/>
                  </a:lnTo>
                  <a:lnTo>
                    <a:pt x="1450390" y="838200"/>
                  </a:lnTo>
                  <a:lnTo>
                    <a:pt x="1450390" y="736600"/>
                  </a:lnTo>
                  <a:lnTo>
                    <a:pt x="1435582" y="736600"/>
                  </a:lnTo>
                  <a:lnTo>
                    <a:pt x="1435582" y="711200"/>
                  </a:lnTo>
                  <a:lnTo>
                    <a:pt x="1435823" y="711200"/>
                  </a:lnTo>
                  <a:lnTo>
                    <a:pt x="1436090" y="698500"/>
                  </a:lnTo>
                  <a:lnTo>
                    <a:pt x="1405102" y="698500"/>
                  </a:lnTo>
                  <a:lnTo>
                    <a:pt x="1405102" y="711200"/>
                  </a:lnTo>
                  <a:lnTo>
                    <a:pt x="1404480" y="711200"/>
                  </a:lnTo>
                  <a:lnTo>
                    <a:pt x="1404340" y="736600"/>
                  </a:lnTo>
                  <a:lnTo>
                    <a:pt x="1389989" y="736600"/>
                  </a:lnTo>
                  <a:lnTo>
                    <a:pt x="1389405" y="800100"/>
                  </a:lnTo>
                  <a:lnTo>
                    <a:pt x="1383855" y="800100"/>
                  </a:lnTo>
                  <a:lnTo>
                    <a:pt x="1383855" y="762000"/>
                  </a:lnTo>
                  <a:lnTo>
                    <a:pt x="1368437" y="762000"/>
                  </a:lnTo>
                  <a:lnTo>
                    <a:pt x="1368767" y="800100"/>
                  </a:lnTo>
                  <a:lnTo>
                    <a:pt x="1358557" y="800100"/>
                  </a:lnTo>
                  <a:lnTo>
                    <a:pt x="1358811" y="914400"/>
                  </a:lnTo>
                  <a:lnTo>
                    <a:pt x="1347939" y="914400"/>
                  </a:lnTo>
                  <a:lnTo>
                    <a:pt x="1348066" y="876300"/>
                  </a:lnTo>
                  <a:lnTo>
                    <a:pt x="1333398" y="876300"/>
                  </a:lnTo>
                  <a:lnTo>
                    <a:pt x="1333233" y="914400"/>
                  </a:lnTo>
                  <a:lnTo>
                    <a:pt x="1316977" y="914400"/>
                  </a:lnTo>
                  <a:lnTo>
                    <a:pt x="1316977" y="876300"/>
                  </a:lnTo>
                  <a:lnTo>
                    <a:pt x="1301965" y="876300"/>
                  </a:lnTo>
                  <a:lnTo>
                    <a:pt x="1301775" y="901700"/>
                  </a:lnTo>
                  <a:lnTo>
                    <a:pt x="1296466" y="901700"/>
                  </a:lnTo>
                  <a:lnTo>
                    <a:pt x="1296035" y="863600"/>
                  </a:lnTo>
                  <a:lnTo>
                    <a:pt x="1286179" y="863600"/>
                  </a:lnTo>
                  <a:lnTo>
                    <a:pt x="1286179" y="850900"/>
                  </a:lnTo>
                  <a:lnTo>
                    <a:pt x="1291602" y="850900"/>
                  </a:lnTo>
                  <a:lnTo>
                    <a:pt x="1291424" y="838200"/>
                  </a:lnTo>
                  <a:lnTo>
                    <a:pt x="1260919" y="838200"/>
                  </a:lnTo>
                  <a:lnTo>
                    <a:pt x="1260779" y="850900"/>
                  </a:lnTo>
                  <a:lnTo>
                    <a:pt x="1265669" y="850900"/>
                  </a:lnTo>
                  <a:lnTo>
                    <a:pt x="1265669" y="863600"/>
                  </a:lnTo>
                  <a:lnTo>
                    <a:pt x="1255788" y="863600"/>
                  </a:lnTo>
                  <a:lnTo>
                    <a:pt x="1255839" y="901700"/>
                  </a:lnTo>
                  <a:lnTo>
                    <a:pt x="1250721" y="901700"/>
                  </a:lnTo>
                  <a:lnTo>
                    <a:pt x="1250607" y="876300"/>
                  </a:lnTo>
                  <a:lnTo>
                    <a:pt x="1240205" y="876300"/>
                  </a:lnTo>
                  <a:lnTo>
                    <a:pt x="1240180" y="901700"/>
                  </a:lnTo>
                  <a:lnTo>
                    <a:pt x="1229855" y="901700"/>
                  </a:lnTo>
                  <a:lnTo>
                    <a:pt x="1229639" y="939800"/>
                  </a:lnTo>
                  <a:lnTo>
                    <a:pt x="1234948" y="939800"/>
                  </a:lnTo>
                  <a:lnTo>
                    <a:pt x="1234948" y="965200"/>
                  </a:lnTo>
                  <a:lnTo>
                    <a:pt x="1038974" y="965200"/>
                  </a:lnTo>
                  <a:lnTo>
                    <a:pt x="1038872" y="914400"/>
                  </a:lnTo>
                  <a:lnTo>
                    <a:pt x="1024064" y="914400"/>
                  </a:lnTo>
                  <a:lnTo>
                    <a:pt x="1024064" y="901700"/>
                  </a:lnTo>
                  <a:lnTo>
                    <a:pt x="1022210" y="901700"/>
                  </a:lnTo>
                  <a:lnTo>
                    <a:pt x="1022210" y="1028700"/>
                  </a:lnTo>
                  <a:lnTo>
                    <a:pt x="1022210" y="1358900"/>
                  </a:lnTo>
                  <a:lnTo>
                    <a:pt x="1007808" y="1358900"/>
                  </a:lnTo>
                  <a:lnTo>
                    <a:pt x="1007808" y="1257300"/>
                  </a:lnTo>
                  <a:lnTo>
                    <a:pt x="1007808" y="1219200"/>
                  </a:lnTo>
                  <a:lnTo>
                    <a:pt x="1007808" y="1206500"/>
                  </a:lnTo>
                  <a:lnTo>
                    <a:pt x="1007808" y="1028700"/>
                  </a:lnTo>
                  <a:lnTo>
                    <a:pt x="1022210" y="1028700"/>
                  </a:lnTo>
                  <a:lnTo>
                    <a:pt x="1022210" y="901700"/>
                  </a:lnTo>
                  <a:lnTo>
                    <a:pt x="1018400" y="901700"/>
                  </a:lnTo>
                  <a:lnTo>
                    <a:pt x="1018400" y="889000"/>
                  </a:lnTo>
                  <a:lnTo>
                    <a:pt x="1002804" y="889000"/>
                  </a:lnTo>
                  <a:lnTo>
                    <a:pt x="1002893" y="901700"/>
                  </a:lnTo>
                  <a:lnTo>
                    <a:pt x="997648" y="901700"/>
                  </a:lnTo>
                  <a:lnTo>
                    <a:pt x="997432" y="914400"/>
                  </a:lnTo>
                  <a:lnTo>
                    <a:pt x="982116" y="914400"/>
                  </a:lnTo>
                  <a:lnTo>
                    <a:pt x="982116" y="1257300"/>
                  </a:lnTo>
                  <a:lnTo>
                    <a:pt x="982116" y="1358900"/>
                  </a:lnTo>
                  <a:lnTo>
                    <a:pt x="971727" y="1358900"/>
                  </a:lnTo>
                  <a:lnTo>
                    <a:pt x="971727" y="1320800"/>
                  </a:lnTo>
                  <a:lnTo>
                    <a:pt x="966635" y="1320800"/>
                  </a:lnTo>
                  <a:lnTo>
                    <a:pt x="966635" y="1282700"/>
                  </a:lnTo>
                  <a:lnTo>
                    <a:pt x="961313" y="1282700"/>
                  </a:lnTo>
                  <a:lnTo>
                    <a:pt x="961313" y="1257300"/>
                  </a:lnTo>
                  <a:lnTo>
                    <a:pt x="982116" y="1257300"/>
                  </a:lnTo>
                  <a:lnTo>
                    <a:pt x="982116" y="914400"/>
                  </a:lnTo>
                  <a:lnTo>
                    <a:pt x="981875" y="965200"/>
                  </a:lnTo>
                  <a:lnTo>
                    <a:pt x="965517" y="965200"/>
                  </a:lnTo>
                  <a:lnTo>
                    <a:pt x="965517" y="1193800"/>
                  </a:lnTo>
                  <a:lnTo>
                    <a:pt x="965517" y="1206500"/>
                  </a:lnTo>
                  <a:lnTo>
                    <a:pt x="951064" y="1206500"/>
                  </a:lnTo>
                  <a:lnTo>
                    <a:pt x="951064" y="1257300"/>
                  </a:lnTo>
                  <a:lnTo>
                    <a:pt x="937641" y="1295400"/>
                  </a:lnTo>
                  <a:lnTo>
                    <a:pt x="925703" y="1295400"/>
                  </a:lnTo>
                  <a:lnTo>
                    <a:pt x="925703" y="1346200"/>
                  </a:lnTo>
                  <a:lnTo>
                    <a:pt x="920534" y="1346200"/>
                  </a:lnTo>
                  <a:lnTo>
                    <a:pt x="920534" y="1358900"/>
                  </a:lnTo>
                  <a:lnTo>
                    <a:pt x="905344" y="1358900"/>
                  </a:lnTo>
                  <a:lnTo>
                    <a:pt x="905344" y="1257300"/>
                  </a:lnTo>
                  <a:lnTo>
                    <a:pt x="951064" y="1257300"/>
                  </a:lnTo>
                  <a:lnTo>
                    <a:pt x="951064" y="1206500"/>
                  </a:lnTo>
                  <a:lnTo>
                    <a:pt x="894410" y="1206500"/>
                  </a:lnTo>
                  <a:lnTo>
                    <a:pt x="894410" y="1257300"/>
                  </a:lnTo>
                  <a:lnTo>
                    <a:pt x="894410" y="1358900"/>
                  </a:lnTo>
                  <a:lnTo>
                    <a:pt x="889622" y="1358900"/>
                  </a:lnTo>
                  <a:lnTo>
                    <a:pt x="889622" y="1257300"/>
                  </a:lnTo>
                  <a:lnTo>
                    <a:pt x="894410" y="1257300"/>
                  </a:lnTo>
                  <a:lnTo>
                    <a:pt x="894410" y="1206500"/>
                  </a:lnTo>
                  <a:lnTo>
                    <a:pt x="889508" y="1206500"/>
                  </a:lnTo>
                  <a:lnTo>
                    <a:pt x="889508" y="1168400"/>
                  </a:lnTo>
                  <a:lnTo>
                    <a:pt x="889508" y="762000"/>
                  </a:lnTo>
                  <a:lnTo>
                    <a:pt x="903884" y="762000"/>
                  </a:lnTo>
                  <a:lnTo>
                    <a:pt x="903884" y="1193800"/>
                  </a:lnTo>
                  <a:lnTo>
                    <a:pt x="965517" y="1193800"/>
                  </a:lnTo>
                  <a:lnTo>
                    <a:pt x="965517" y="965200"/>
                  </a:lnTo>
                  <a:lnTo>
                    <a:pt x="946302" y="965200"/>
                  </a:lnTo>
                  <a:lnTo>
                    <a:pt x="946569" y="762000"/>
                  </a:lnTo>
                  <a:lnTo>
                    <a:pt x="946619" y="723900"/>
                  </a:lnTo>
                  <a:lnTo>
                    <a:pt x="951445" y="723900"/>
                  </a:lnTo>
                  <a:lnTo>
                    <a:pt x="951445" y="711200"/>
                  </a:lnTo>
                  <a:lnTo>
                    <a:pt x="941235" y="711200"/>
                  </a:lnTo>
                  <a:lnTo>
                    <a:pt x="941235" y="673100"/>
                  </a:lnTo>
                  <a:lnTo>
                    <a:pt x="936129" y="673100"/>
                  </a:lnTo>
                  <a:lnTo>
                    <a:pt x="936129" y="660400"/>
                  </a:lnTo>
                  <a:lnTo>
                    <a:pt x="931189" y="660400"/>
                  </a:lnTo>
                  <a:lnTo>
                    <a:pt x="931189" y="673100"/>
                  </a:lnTo>
                  <a:lnTo>
                    <a:pt x="925918" y="673100"/>
                  </a:lnTo>
                  <a:lnTo>
                    <a:pt x="925537" y="711200"/>
                  </a:lnTo>
                  <a:lnTo>
                    <a:pt x="915797" y="723900"/>
                  </a:lnTo>
                  <a:lnTo>
                    <a:pt x="915822" y="711200"/>
                  </a:lnTo>
                  <a:lnTo>
                    <a:pt x="915847" y="698500"/>
                  </a:lnTo>
                  <a:lnTo>
                    <a:pt x="915885" y="685800"/>
                  </a:lnTo>
                  <a:lnTo>
                    <a:pt x="905103" y="685800"/>
                  </a:lnTo>
                  <a:lnTo>
                    <a:pt x="905103" y="673100"/>
                  </a:lnTo>
                  <a:lnTo>
                    <a:pt x="894715" y="673100"/>
                  </a:lnTo>
                  <a:lnTo>
                    <a:pt x="894892" y="660400"/>
                  </a:lnTo>
                  <a:lnTo>
                    <a:pt x="884047" y="660400"/>
                  </a:lnTo>
                  <a:lnTo>
                    <a:pt x="883805" y="635000"/>
                  </a:lnTo>
                  <a:lnTo>
                    <a:pt x="889901" y="635000"/>
                  </a:lnTo>
                  <a:lnTo>
                    <a:pt x="889901" y="622300"/>
                  </a:lnTo>
                  <a:lnTo>
                    <a:pt x="868972" y="596900"/>
                  </a:lnTo>
                  <a:lnTo>
                    <a:pt x="868489" y="597522"/>
                  </a:lnTo>
                  <a:lnTo>
                    <a:pt x="868489" y="1193800"/>
                  </a:lnTo>
                  <a:lnTo>
                    <a:pt x="868489" y="1206500"/>
                  </a:lnTo>
                  <a:lnTo>
                    <a:pt x="858126" y="1206500"/>
                  </a:lnTo>
                  <a:lnTo>
                    <a:pt x="858126" y="1257300"/>
                  </a:lnTo>
                  <a:lnTo>
                    <a:pt x="858126" y="1346200"/>
                  </a:lnTo>
                  <a:lnTo>
                    <a:pt x="843089" y="1346200"/>
                  </a:lnTo>
                  <a:lnTo>
                    <a:pt x="843089" y="1333500"/>
                  </a:lnTo>
                  <a:lnTo>
                    <a:pt x="847864" y="1333500"/>
                  </a:lnTo>
                  <a:lnTo>
                    <a:pt x="847864" y="1257300"/>
                  </a:lnTo>
                  <a:lnTo>
                    <a:pt x="858126" y="1257300"/>
                  </a:lnTo>
                  <a:lnTo>
                    <a:pt x="858126" y="1206500"/>
                  </a:lnTo>
                  <a:lnTo>
                    <a:pt x="817841" y="1206500"/>
                  </a:lnTo>
                  <a:lnTo>
                    <a:pt x="817841" y="1257300"/>
                  </a:lnTo>
                  <a:lnTo>
                    <a:pt x="817841" y="1333500"/>
                  </a:lnTo>
                  <a:lnTo>
                    <a:pt x="813028" y="1333500"/>
                  </a:lnTo>
                  <a:lnTo>
                    <a:pt x="813028" y="1320800"/>
                  </a:lnTo>
                  <a:lnTo>
                    <a:pt x="813028" y="1257300"/>
                  </a:lnTo>
                  <a:lnTo>
                    <a:pt x="817841" y="1257300"/>
                  </a:lnTo>
                  <a:lnTo>
                    <a:pt x="817841" y="1206500"/>
                  </a:lnTo>
                  <a:lnTo>
                    <a:pt x="791794" y="1206500"/>
                  </a:lnTo>
                  <a:lnTo>
                    <a:pt x="791794" y="1257300"/>
                  </a:lnTo>
                  <a:lnTo>
                    <a:pt x="791794" y="1320800"/>
                  </a:lnTo>
                  <a:lnTo>
                    <a:pt x="781685" y="1320800"/>
                  </a:lnTo>
                  <a:lnTo>
                    <a:pt x="781685" y="1257300"/>
                  </a:lnTo>
                  <a:lnTo>
                    <a:pt x="791794" y="1257300"/>
                  </a:lnTo>
                  <a:lnTo>
                    <a:pt x="791794" y="1206500"/>
                  </a:lnTo>
                  <a:lnTo>
                    <a:pt x="781100" y="1206500"/>
                  </a:lnTo>
                  <a:lnTo>
                    <a:pt x="781100" y="1193800"/>
                  </a:lnTo>
                  <a:lnTo>
                    <a:pt x="771055" y="1193800"/>
                  </a:lnTo>
                  <a:lnTo>
                    <a:pt x="771055" y="1346200"/>
                  </a:lnTo>
                  <a:lnTo>
                    <a:pt x="771055" y="1358900"/>
                  </a:lnTo>
                  <a:lnTo>
                    <a:pt x="704215" y="1358900"/>
                  </a:lnTo>
                  <a:lnTo>
                    <a:pt x="704215" y="1257300"/>
                  </a:lnTo>
                  <a:lnTo>
                    <a:pt x="709371" y="1257300"/>
                  </a:lnTo>
                  <a:lnTo>
                    <a:pt x="709371" y="1346200"/>
                  </a:lnTo>
                  <a:lnTo>
                    <a:pt x="723138" y="1346200"/>
                  </a:lnTo>
                  <a:lnTo>
                    <a:pt x="738670" y="1333500"/>
                  </a:lnTo>
                  <a:lnTo>
                    <a:pt x="746671" y="1333500"/>
                  </a:lnTo>
                  <a:lnTo>
                    <a:pt x="738124" y="1346200"/>
                  </a:lnTo>
                  <a:lnTo>
                    <a:pt x="771055" y="1346200"/>
                  </a:lnTo>
                  <a:lnTo>
                    <a:pt x="771055" y="1193800"/>
                  </a:lnTo>
                  <a:lnTo>
                    <a:pt x="770953" y="1168400"/>
                  </a:lnTo>
                  <a:lnTo>
                    <a:pt x="745451" y="1168400"/>
                  </a:lnTo>
                  <a:lnTo>
                    <a:pt x="745451" y="1193800"/>
                  </a:lnTo>
                  <a:lnTo>
                    <a:pt x="745261" y="1193800"/>
                  </a:lnTo>
                  <a:lnTo>
                    <a:pt x="745261" y="1257300"/>
                  </a:lnTo>
                  <a:lnTo>
                    <a:pt x="745261" y="1320800"/>
                  </a:lnTo>
                  <a:lnTo>
                    <a:pt x="735063" y="1320800"/>
                  </a:lnTo>
                  <a:lnTo>
                    <a:pt x="735063" y="1257300"/>
                  </a:lnTo>
                  <a:lnTo>
                    <a:pt x="745261" y="1257300"/>
                  </a:lnTo>
                  <a:lnTo>
                    <a:pt x="745261" y="1193800"/>
                  </a:lnTo>
                  <a:lnTo>
                    <a:pt x="735063" y="1193800"/>
                  </a:lnTo>
                  <a:lnTo>
                    <a:pt x="735063" y="1206500"/>
                  </a:lnTo>
                  <a:lnTo>
                    <a:pt x="678129" y="1206500"/>
                  </a:lnTo>
                  <a:lnTo>
                    <a:pt x="678129" y="1257300"/>
                  </a:lnTo>
                  <a:lnTo>
                    <a:pt x="678129" y="1358900"/>
                  </a:lnTo>
                  <a:lnTo>
                    <a:pt x="668451" y="1358900"/>
                  </a:lnTo>
                  <a:lnTo>
                    <a:pt x="668451" y="1257300"/>
                  </a:lnTo>
                  <a:lnTo>
                    <a:pt x="678129" y="1257300"/>
                  </a:lnTo>
                  <a:lnTo>
                    <a:pt x="678129" y="1206500"/>
                  </a:lnTo>
                  <a:lnTo>
                    <a:pt x="632447" y="1206500"/>
                  </a:lnTo>
                  <a:lnTo>
                    <a:pt x="632447" y="1193800"/>
                  </a:lnTo>
                  <a:lnTo>
                    <a:pt x="710742" y="1193800"/>
                  </a:lnTo>
                  <a:lnTo>
                    <a:pt x="723811" y="1181100"/>
                  </a:lnTo>
                  <a:lnTo>
                    <a:pt x="712279" y="1168400"/>
                  </a:lnTo>
                  <a:lnTo>
                    <a:pt x="689203" y="1143000"/>
                  </a:lnTo>
                  <a:lnTo>
                    <a:pt x="701916" y="1143000"/>
                  </a:lnTo>
                  <a:lnTo>
                    <a:pt x="725779" y="1155700"/>
                  </a:lnTo>
                  <a:lnTo>
                    <a:pt x="736282" y="1143000"/>
                  </a:lnTo>
                  <a:lnTo>
                    <a:pt x="746785" y="1130300"/>
                  </a:lnTo>
                  <a:lnTo>
                    <a:pt x="761022" y="1130300"/>
                  </a:lnTo>
                  <a:lnTo>
                    <a:pt x="782129" y="1155700"/>
                  </a:lnTo>
                  <a:lnTo>
                    <a:pt x="804506" y="1143000"/>
                  </a:lnTo>
                  <a:lnTo>
                    <a:pt x="817206" y="1143000"/>
                  </a:lnTo>
                  <a:lnTo>
                    <a:pt x="786726" y="1181100"/>
                  </a:lnTo>
                  <a:lnTo>
                    <a:pt x="798347" y="1193800"/>
                  </a:lnTo>
                  <a:lnTo>
                    <a:pt x="868489" y="1193800"/>
                  </a:lnTo>
                  <a:lnTo>
                    <a:pt x="868489" y="597522"/>
                  </a:lnTo>
                  <a:lnTo>
                    <a:pt x="863955" y="603288"/>
                  </a:lnTo>
                  <a:lnTo>
                    <a:pt x="863955" y="762000"/>
                  </a:lnTo>
                  <a:lnTo>
                    <a:pt x="863955" y="1168400"/>
                  </a:lnTo>
                  <a:lnTo>
                    <a:pt x="853122" y="1168400"/>
                  </a:lnTo>
                  <a:lnTo>
                    <a:pt x="853122" y="1143000"/>
                  </a:lnTo>
                  <a:lnTo>
                    <a:pt x="853122" y="1130300"/>
                  </a:lnTo>
                  <a:lnTo>
                    <a:pt x="853122" y="1117600"/>
                  </a:lnTo>
                  <a:lnTo>
                    <a:pt x="853122" y="762000"/>
                  </a:lnTo>
                  <a:lnTo>
                    <a:pt x="863955" y="762000"/>
                  </a:lnTo>
                  <a:lnTo>
                    <a:pt x="863955" y="603288"/>
                  </a:lnTo>
                  <a:lnTo>
                    <a:pt x="848995" y="622300"/>
                  </a:lnTo>
                  <a:lnTo>
                    <a:pt x="849096" y="635000"/>
                  </a:lnTo>
                  <a:lnTo>
                    <a:pt x="853719" y="635000"/>
                  </a:lnTo>
                  <a:lnTo>
                    <a:pt x="853922" y="660400"/>
                  </a:lnTo>
                  <a:lnTo>
                    <a:pt x="843089" y="660400"/>
                  </a:lnTo>
                  <a:lnTo>
                    <a:pt x="842937" y="571500"/>
                  </a:lnTo>
                  <a:lnTo>
                    <a:pt x="842886" y="546100"/>
                  </a:lnTo>
                  <a:lnTo>
                    <a:pt x="842873" y="533400"/>
                  </a:lnTo>
                  <a:lnTo>
                    <a:pt x="842759" y="469900"/>
                  </a:lnTo>
                  <a:lnTo>
                    <a:pt x="833564" y="469900"/>
                  </a:lnTo>
                  <a:lnTo>
                    <a:pt x="833462" y="457200"/>
                  </a:lnTo>
                  <a:lnTo>
                    <a:pt x="833196" y="419100"/>
                  </a:lnTo>
                  <a:lnTo>
                    <a:pt x="817841" y="419100"/>
                  </a:lnTo>
                  <a:lnTo>
                    <a:pt x="817295" y="457200"/>
                  </a:lnTo>
                  <a:lnTo>
                    <a:pt x="812266" y="457200"/>
                  </a:lnTo>
                  <a:lnTo>
                    <a:pt x="811860" y="431800"/>
                  </a:lnTo>
                  <a:lnTo>
                    <a:pt x="801255" y="431800"/>
                  </a:lnTo>
                  <a:lnTo>
                    <a:pt x="801255" y="419100"/>
                  </a:lnTo>
                  <a:lnTo>
                    <a:pt x="797140" y="419100"/>
                  </a:lnTo>
                  <a:lnTo>
                    <a:pt x="796569" y="355600"/>
                  </a:lnTo>
                  <a:lnTo>
                    <a:pt x="796353" y="330200"/>
                  </a:lnTo>
                  <a:lnTo>
                    <a:pt x="792086" y="330200"/>
                  </a:lnTo>
                  <a:lnTo>
                    <a:pt x="792086" y="317500"/>
                  </a:lnTo>
                  <a:lnTo>
                    <a:pt x="791832" y="317500"/>
                  </a:lnTo>
                  <a:lnTo>
                    <a:pt x="791832" y="698500"/>
                  </a:lnTo>
                  <a:lnTo>
                    <a:pt x="791832" y="711200"/>
                  </a:lnTo>
                  <a:lnTo>
                    <a:pt x="776630" y="711200"/>
                  </a:lnTo>
                  <a:lnTo>
                    <a:pt x="776630" y="762000"/>
                  </a:lnTo>
                  <a:lnTo>
                    <a:pt x="776630" y="1117600"/>
                  </a:lnTo>
                  <a:lnTo>
                    <a:pt x="765810" y="1117600"/>
                  </a:lnTo>
                  <a:lnTo>
                    <a:pt x="765810" y="762000"/>
                  </a:lnTo>
                  <a:lnTo>
                    <a:pt x="776630" y="762000"/>
                  </a:lnTo>
                  <a:lnTo>
                    <a:pt x="776630" y="711200"/>
                  </a:lnTo>
                  <a:lnTo>
                    <a:pt x="725182" y="711200"/>
                  </a:lnTo>
                  <a:lnTo>
                    <a:pt x="725182" y="762000"/>
                  </a:lnTo>
                  <a:lnTo>
                    <a:pt x="725182" y="1117600"/>
                  </a:lnTo>
                  <a:lnTo>
                    <a:pt x="714159" y="1117600"/>
                  </a:lnTo>
                  <a:lnTo>
                    <a:pt x="714159" y="762000"/>
                  </a:lnTo>
                  <a:lnTo>
                    <a:pt x="725182" y="762000"/>
                  </a:lnTo>
                  <a:lnTo>
                    <a:pt x="725182" y="711200"/>
                  </a:lnTo>
                  <a:lnTo>
                    <a:pt x="698804" y="711200"/>
                  </a:lnTo>
                  <a:lnTo>
                    <a:pt x="698804" y="698500"/>
                  </a:lnTo>
                  <a:lnTo>
                    <a:pt x="791832" y="698500"/>
                  </a:lnTo>
                  <a:lnTo>
                    <a:pt x="791832" y="317500"/>
                  </a:lnTo>
                  <a:lnTo>
                    <a:pt x="786726" y="317500"/>
                  </a:lnTo>
                  <a:lnTo>
                    <a:pt x="786511" y="330200"/>
                  </a:lnTo>
                  <a:lnTo>
                    <a:pt x="776109" y="330200"/>
                  </a:lnTo>
                  <a:lnTo>
                    <a:pt x="776109" y="533400"/>
                  </a:lnTo>
                  <a:lnTo>
                    <a:pt x="776109" y="546100"/>
                  </a:lnTo>
                  <a:lnTo>
                    <a:pt x="775411" y="546100"/>
                  </a:lnTo>
                  <a:lnTo>
                    <a:pt x="775411" y="571500"/>
                  </a:lnTo>
                  <a:lnTo>
                    <a:pt x="775411" y="673100"/>
                  </a:lnTo>
                  <a:lnTo>
                    <a:pt x="766483" y="673100"/>
                  </a:lnTo>
                  <a:lnTo>
                    <a:pt x="766483" y="571500"/>
                  </a:lnTo>
                  <a:lnTo>
                    <a:pt x="775411" y="571500"/>
                  </a:lnTo>
                  <a:lnTo>
                    <a:pt x="775411" y="546100"/>
                  </a:lnTo>
                  <a:lnTo>
                    <a:pt x="754951" y="546100"/>
                  </a:lnTo>
                  <a:lnTo>
                    <a:pt x="754951" y="571500"/>
                  </a:lnTo>
                  <a:lnTo>
                    <a:pt x="754951" y="673100"/>
                  </a:lnTo>
                  <a:lnTo>
                    <a:pt x="746125" y="673100"/>
                  </a:lnTo>
                  <a:lnTo>
                    <a:pt x="746125" y="571500"/>
                  </a:lnTo>
                  <a:lnTo>
                    <a:pt x="754951" y="571500"/>
                  </a:lnTo>
                  <a:lnTo>
                    <a:pt x="754951" y="546100"/>
                  </a:lnTo>
                  <a:lnTo>
                    <a:pt x="734212" y="546100"/>
                  </a:lnTo>
                  <a:lnTo>
                    <a:pt x="734212" y="571500"/>
                  </a:lnTo>
                  <a:lnTo>
                    <a:pt x="734212" y="673100"/>
                  </a:lnTo>
                  <a:lnTo>
                    <a:pt x="725271" y="673100"/>
                  </a:lnTo>
                  <a:lnTo>
                    <a:pt x="725271" y="571500"/>
                  </a:lnTo>
                  <a:lnTo>
                    <a:pt x="734212" y="571500"/>
                  </a:lnTo>
                  <a:lnTo>
                    <a:pt x="734212" y="546100"/>
                  </a:lnTo>
                  <a:lnTo>
                    <a:pt x="714146" y="546100"/>
                  </a:lnTo>
                  <a:lnTo>
                    <a:pt x="714146" y="571500"/>
                  </a:lnTo>
                  <a:lnTo>
                    <a:pt x="714146" y="673100"/>
                  </a:lnTo>
                  <a:lnTo>
                    <a:pt x="705192" y="673100"/>
                  </a:lnTo>
                  <a:lnTo>
                    <a:pt x="705192" y="571500"/>
                  </a:lnTo>
                  <a:lnTo>
                    <a:pt x="714146" y="571500"/>
                  </a:lnTo>
                  <a:lnTo>
                    <a:pt x="714146" y="546100"/>
                  </a:lnTo>
                  <a:lnTo>
                    <a:pt x="709726" y="546100"/>
                  </a:lnTo>
                  <a:lnTo>
                    <a:pt x="709726" y="533400"/>
                  </a:lnTo>
                  <a:lnTo>
                    <a:pt x="776109" y="533400"/>
                  </a:lnTo>
                  <a:lnTo>
                    <a:pt x="776109" y="330200"/>
                  </a:lnTo>
                  <a:lnTo>
                    <a:pt x="771309" y="330200"/>
                  </a:lnTo>
                  <a:lnTo>
                    <a:pt x="771309" y="304800"/>
                  </a:lnTo>
                  <a:lnTo>
                    <a:pt x="776516" y="304800"/>
                  </a:lnTo>
                  <a:lnTo>
                    <a:pt x="776516" y="266700"/>
                  </a:lnTo>
                  <a:lnTo>
                    <a:pt x="765886" y="266700"/>
                  </a:lnTo>
                  <a:lnTo>
                    <a:pt x="765886" y="254000"/>
                  </a:lnTo>
                  <a:lnTo>
                    <a:pt x="760704" y="254000"/>
                  </a:lnTo>
                  <a:lnTo>
                    <a:pt x="760704" y="355600"/>
                  </a:lnTo>
                  <a:lnTo>
                    <a:pt x="760704" y="431800"/>
                  </a:lnTo>
                  <a:lnTo>
                    <a:pt x="756005" y="431800"/>
                  </a:lnTo>
                  <a:lnTo>
                    <a:pt x="756005" y="355600"/>
                  </a:lnTo>
                  <a:lnTo>
                    <a:pt x="760704" y="355600"/>
                  </a:lnTo>
                  <a:lnTo>
                    <a:pt x="760704" y="254000"/>
                  </a:lnTo>
                  <a:lnTo>
                    <a:pt x="755802" y="254000"/>
                  </a:lnTo>
                  <a:lnTo>
                    <a:pt x="755916" y="241300"/>
                  </a:lnTo>
                  <a:lnTo>
                    <a:pt x="760653" y="241300"/>
                  </a:lnTo>
                  <a:lnTo>
                    <a:pt x="760095" y="215900"/>
                  </a:lnTo>
                  <a:lnTo>
                    <a:pt x="750760" y="215900"/>
                  </a:lnTo>
                  <a:lnTo>
                    <a:pt x="750874" y="177800"/>
                  </a:lnTo>
                  <a:lnTo>
                    <a:pt x="745261" y="177800"/>
                  </a:lnTo>
                  <a:lnTo>
                    <a:pt x="740295" y="76466"/>
                  </a:lnTo>
                  <a:lnTo>
                    <a:pt x="740295" y="355600"/>
                  </a:lnTo>
                  <a:lnTo>
                    <a:pt x="740295" y="431800"/>
                  </a:lnTo>
                  <a:lnTo>
                    <a:pt x="735634" y="431800"/>
                  </a:lnTo>
                  <a:lnTo>
                    <a:pt x="735634" y="355600"/>
                  </a:lnTo>
                  <a:lnTo>
                    <a:pt x="740295" y="355600"/>
                  </a:lnTo>
                  <a:lnTo>
                    <a:pt x="740295" y="76466"/>
                  </a:lnTo>
                  <a:lnTo>
                    <a:pt x="738416" y="38100"/>
                  </a:lnTo>
                  <a:lnTo>
                    <a:pt x="750938" y="25400"/>
                  </a:lnTo>
                  <a:lnTo>
                    <a:pt x="756399" y="12700"/>
                  </a:lnTo>
                  <a:lnTo>
                    <a:pt x="756869" y="12700"/>
                  </a:lnTo>
                  <a:lnTo>
                    <a:pt x="754380" y="0"/>
                  </a:lnTo>
                  <a:lnTo>
                    <a:pt x="747776" y="0"/>
                  </a:lnTo>
                  <a:lnTo>
                    <a:pt x="747776" y="12700"/>
                  </a:lnTo>
                  <a:lnTo>
                    <a:pt x="745375" y="25400"/>
                  </a:lnTo>
                  <a:lnTo>
                    <a:pt x="733310" y="25400"/>
                  </a:lnTo>
                  <a:lnTo>
                    <a:pt x="745566" y="12700"/>
                  </a:lnTo>
                  <a:lnTo>
                    <a:pt x="747776" y="12700"/>
                  </a:lnTo>
                  <a:lnTo>
                    <a:pt x="747776" y="0"/>
                  </a:lnTo>
                  <a:lnTo>
                    <a:pt x="744931" y="0"/>
                  </a:lnTo>
                  <a:lnTo>
                    <a:pt x="725131" y="0"/>
                  </a:lnTo>
                  <a:lnTo>
                    <a:pt x="725131" y="25400"/>
                  </a:lnTo>
                  <a:lnTo>
                    <a:pt x="710692" y="25400"/>
                  </a:lnTo>
                  <a:lnTo>
                    <a:pt x="712901" y="12700"/>
                  </a:lnTo>
                  <a:lnTo>
                    <a:pt x="725131" y="25400"/>
                  </a:lnTo>
                  <a:lnTo>
                    <a:pt x="725131" y="0"/>
                  </a:lnTo>
                  <a:lnTo>
                    <a:pt x="711974" y="0"/>
                  </a:lnTo>
                  <a:lnTo>
                    <a:pt x="702640" y="0"/>
                  </a:lnTo>
                  <a:lnTo>
                    <a:pt x="700557" y="12700"/>
                  </a:lnTo>
                  <a:lnTo>
                    <a:pt x="702233" y="25400"/>
                  </a:lnTo>
                  <a:lnTo>
                    <a:pt x="709663" y="38100"/>
                  </a:lnTo>
                  <a:lnTo>
                    <a:pt x="724814" y="38100"/>
                  </a:lnTo>
                  <a:lnTo>
                    <a:pt x="725131" y="177800"/>
                  </a:lnTo>
                  <a:lnTo>
                    <a:pt x="719340" y="177800"/>
                  </a:lnTo>
                  <a:lnTo>
                    <a:pt x="719518" y="215900"/>
                  </a:lnTo>
                  <a:lnTo>
                    <a:pt x="719518" y="355600"/>
                  </a:lnTo>
                  <a:lnTo>
                    <a:pt x="719518" y="431800"/>
                  </a:lnTo>
                  <a:lnTo>
                    <a:pt x="714806" y="431800"/>
                  </a:lnTo>
                  <a:lnTo>
                    <a:pt x="714806" y="355600"/>
                  </a:lnTo>
                  <a:lnTo>
                    <a:pt x="719518" y="355600"/>
                  </a:lnTo>
                  <a:lnTo>
                    <a:pt x="719518" y="215900"/>
                  </a:lnTo>
                  <a:lnTo>
                    <a:pt x="710184" y="215900"/>
                  </a:lnTo>
                  <a:lnTo>
                    <a:pt x="710323" y="241300"/>
                  </a:lnTo>
                  <a:lnTo>
                    <a:pt x="714514" y="241300"/>
                  </a:lnTo>
                  <a:lnTo>
                    <a:pt x="714514" y="254000"/>
                  </a:lnTo>
                  <a:lnTo>
                    <a:pt x="704215" y="254000"/>
                  </a:lnTo>
                  <a:lnTo>
                    <a:pt x="704215" y="266700"/>
                  </a:lnTo>
                  <a:lnTo>
                    <a:pt x="693978" y="266700"/>
                  </a:lnTo>
                  <a:lnTo>
                    <a:pt x="694296" y="304800"/>
                  </a:lnTo>
                  <a:lnTo>
                    <a:pt x="699160" y="304800"/>
                  </a:lnTo>
                  <a:lnTo>
                    <a:pt x="699160" y="330200"/>
                  </a:lnTo>
                  <a:lnTo>
                    <a:pt x="688924" y="330200"/>
                  </a:lnTo>
                  <a:lnTo>
                    <a:pt x="688670" y="317500"/>
                  </a:lnTo>
                  <a:lnTo>
                    <a:pt x="683348" y="317500"/>
                  </a:lnTo>
                  <a:lnTo>
                    <a:pt x="683348" y="330200"/>
                  </a:lnTo>
                  <a:lnTo>
                    <a:pt x="678040" y="330200"/>
                  </a:lnTo>
                  <a:lnTo>
                    <a:pt x="678738" y="431800"/>
                  </a:lnTo>
                  <a:lnTo>
                    <a:pt x="667981" y="431800"/>
                  </a:lnTo>
                  <a:lnTo>
                    <a:pt x="667931" y="457200"/>
                  </a:lnTo>
                  <a:lnTo>
                    <a:pt x="662851" y="457200"/>
                  </a:lnTo>
                  <a:lnTo>
                    <a:pt x="662406" y="419100"/>
                  </a:lnTo>
                  <a:lnTo>
                    <a:pt x="652297" y="419100"/>
                  </a:lnTo>
                  <a:lnTo>
                    <a:pt x="652297" y="762000"/>
                  </a:lnTo>
                  <a:lnTo>
                    <a:pt x="652297" y="1168400"/>
                  </a:lnTo>
                  <a:lnTo>
                    <a:pt x="641629" y="1168400"/>
                  </a:lnTo>
                  <a:lnTo>
                    <a:pt x="641629" y="762000"/>
                  </a:lnTo>
                  <a:lnTo>
                    <a:pt x="652297" y="762000"/>
                  </a:lnTo>
                  <a:lnTo>
                    <a:pt x="652297" y="419100"/>
                  </a:lnTo>
                  <a:lnTo>
                    <a:pt x="646861" y="419100"/>
                  </a:lnTo>
                  <a:lnTo>
                    <a:pt x="647534" y="469900"/>
                  </a:lnTo>
                  <a:lnTo>
                    <a:pt x="641845" y="469900"/>
                  </a:lnTo>
                  <a:lnTo>
                    <a:pt x="642734" y="660400"/>
                  </a:lnTo>
                  <a:lnTo>
                    <a:pt x="632167" y="660400"/>
                  </a:lnTo>
                  <a:lnTo>
                    <a:pt x="632256" y="635000"/>
                  </a:lnTo>
                  <a:lnTo>
                    <a:pt x="636752" y="635000"/>
                  </a:lnTo>
                  <a:lnTo>
                    <a:pt x="636943" y="622300"/>
                  </a:lnTo>
                  <a:lnTo>
                    <a:pt x="621779" y="603097"/>
                  </a:lnTo>
                  <a:lnTo>
                    <a:pt x="621779" y="1257300"/>
                  </a:lnTo>
                  <a:lnTo>
                    <a:pt x="621779" y="1358900"/>
                  </a:lnTo>
                  <a:lnTo>
                    <a:pt x="616978" y="1358900"/>
                  </a:lnTo>
                  <a:lnTo>
                    <a:pt x="616978" y="1257300"/>
                  </a:lnTo>
                  <a:lnTo>
                    <a:pt x="621779" y="1257300"/>
                  </a:lnTo>
                  <a:lnTo>
                    <a:pt x="621779" y="603097"/>
                  </a:lnTo>
                  <a:lnTo>
                    <a:pt x="616889" y="596900"/>
                  </a:lnTo>
                  <a:lnTo>
                    <a:pt x="606513" y="609473"/>
                  </a:lnTo>
                  <a:lnTo>
                    <a:pt x="606513" y="1257300"/>
                  </a:lnTo>
                  <a:lnTo>
                    <a:pt x="606513" y="1358900"/>
                  </a:lnTo>
                  <a:lnTo>
                    <a:pt x="590969" y="1358900"/>
                  </a:lnTo>
                  <a:lnTo>
                    <a:pt x="590969" y="1346200"/>
                  </a:lnTo>
                  <a:lnTo>
                    <a:pt x="585800" y="1346200"/>
                  </a:lnTo>
                  <a:lnTo>
                    <a:pt x="585800" y="1295400"/>
                  </a:lnTo>
                  <a:lnTo>
                    <a:pt x="573989" y="1295400"/>
                  </a:lnTo>
                  <a:lnTo>
                    <a:pt x="560501" y="1257300"/>
                  </a:lnTo>
                  <a:lnTo>
                    <a:pt x="606513" y="1257300"/>
                  </a:lnTo>
                  <a:lnTo>
                    <a:pt x="606513" y="609473"/>
                  </a:lnTo>
                  <a:lnTo>
                    <a:pt x="605739" y="610412"/>
                  </a:lnTo>
                  <a:lnTo>
                    <a:pt x="605739" y="762000"/>
                  </a:lnTo>
                  <a:lnTo>
                    <a:pt x="605739" y="1219200"/>
                  </a:lnTo>
                  <a:lnTo>
                    <a:pt x="550240" y="1219200"/>
                  </a:lnTo>
                  <a:lnTo>
                    <a:pt x="550240" y="1257300"/>
                  </a:lnTo>
                  <a:lnTo>
                    <a:pt x="550240" y="1282700"/>
                  </a:lnTo>
                  <a:lnTo>
                    <a:pt x="544944" y="1282700"/>
                  </a:lnTo>
                  <a:lnTo>
                    <a:pt x="544944" y="1320800"/>
                  </a:lnTo>
                  <a:lnTo>
                    <a:pt x="539965" y="1320800"/>
                  </a:lnTo>
                  <a:lnTo>
                    <a:pt x="539965" y="1358900"/>
                  </a:lnTo>
                  <a:lnTo>
                    <a:pt x="529564" y="1358900"/>
                  </a:lnTo>
                  <a:lnTo>
                    <a:pt x="529564" y="1257300"/>
                  </a:lnTo>
                  <a:lnTo>
                    <a:pt x="550240" y="1257300"/>
                  </a:lnTo>
                  <a:lnTo>
                    <a:pt x="550240" y="1219200"/>
                  </a:lnTo>
                  <a:lnTo>
                    <a:pt x="529755" y="1219200"/>
                  </a:lnTo>
                  <a:lnTo>
                    <a:pt x="529755" y="1206500"/>
                  </a:lnTo>
                  <a:lnTo>
                    <a:pt x="591566" y="1206500"/>
                  </a:lnTo>
                  <a:lnTo>
                    <a:pt x="591566" y="1028700"/>
                  </a:lnTo>
                  <a:lnTo>
                    <a:pt x="591566" y="1003300"/>
                  </a:lnTo>
                  <a:lnTo>
                    <a:pt x="591566" y="977900"/>
                  </a:lnTo>
                  <a:lnTo>
                    <a:pt x="591566" y="762000"/>
                  </a:lnTo>
                  <a:lnTo>
                    <a:pt x="605739" y="762000"/>
                  </a:lnTo>
                  <a:lnTo>
                    <a:pt x="605739" y="610412"/>
                  </a:lnTo>
                  <a:lnTo>
                    <a:pt x="595922" y="622300"/>
                  </a:lnTo>
                  <a:lnTo>
                    <a:pt x="596226" y="635000"/>
                  </a:lnTo>
                  <a:lnTo>
                    <a:pt x="602297" y="635000"/>
                  </a:lnTo>
                  <a:lnTo>
                    <a:pt x="601814" y="660400"/>
                  </a:lnTo>
                  <a:lnTo>
                    <a:pt x="590969" y="660400"/>
                  </a:lnTo>
                  <a:lnTo>
                    <a:pt x="591121" y="673100"/>
                  </a:lnTo>
                  <a:lnTo>
                    <a:pt x="580834" y="673100"/>
                  </a:lnTo>
                  <a:lnTo>
                    <a:pt x="580656" y="685800"/>
                  </a:lnTo>
                  <a:lnTo>
                    <a:pt x="569861" y="685800"/>
                  </a:lnTo>
                  <a:lnTo>
                    <a:pt x="570001" y="723900"/>
                  </a:lnTo>
                  <a:lnTo>
                    <a:pt x="560387" y="723900"/>
                  </a:lnTo>
                  <a:lnTo>
                    <a:pt x="560222" y="673100"/>
                  </a:lnTo>
                  <a:lnTo>
                    <a:pt x="554799" y="673100"/>
                  </a:lnTo>
                  <a:lnTo>
                    <a:pt x="554723" y="660400"/>
                  </a:lnTo>
                  <a:lnTo>
                    <a:pt x="549567" y="660400"/>
                  </a:lnTo>
                  <a:lnTo>
                    <a:pt x="549567" y="673100"/>
                  </a:lnTo>
                  <a:lnTo>
                    <a:pt x="544525" y="673100"/>
                  </a:lnTo>
                  <a:lnTo>
                    <a:pt x="544525" y="711200"/>
                  </a:lnTo>
                  <a:lnTo>
                    <a:pt x="539445" y="711200"/>
                  </a:lnTo>
                  <a:lnTo>
                    <a:pt x="539445" y="723900"/>
                  </a:lnTo>
                  <a:lnTo>
                    <a:pt x="539267" y="723900"/>
                  </a:lnTo>
                  <a:lnTo>
                    <a:pt x="539445" y="977900"/>
                  </a:lnTo>
                  <a:lnTo>
                    <a:pt x="509244" y="977900"/>
                  </a:lnTo>
                  <a:lnTo>
                    <a:pt x="508850" y="914400"/>
                  </a:lnTo>
                  <a:lnTo>
                    <a:pt x="493433" y="914400"/>
                  </a:lnTo>
                  <a:lnTo>
                    <a:pt x="493433" y="901700"/>
                  </a:lnTo>
                  <a:lnTo>
                    <a:pt x="492671" y="901700"/>
                  </a:lnTo>
                  <a:lnTo>
                    <a:pt x="492671" y="1028700"/>
                  </a:lnTo>
                  <a:lnTo>
                    <a:pt x="492671" y="1358900"/>
                  </a:lnTo>
                  <a:lnTo>
                    <a:pt x="478370" y="1358900"/>
                  </a:lnTo>
                  <a:lnTo>
                    <a:pt x="478370" y="1028700"/>
                  </a:lnTo>
                  <a:lnTo>
                    <a:pt x="492671" y="1028700"/>
                  </a:lnTo>
                  <a:lnTo>
                    <a:pt x="492671" y="901700"/>
                  </a:lnTo>
                  <a:lnTo>
                    <a:pt x="488099" y="901700"/>
                  </a:lnTo>
                  <a:lnTo>
                    <a:pt x="488264" y="889000"/>
                  </a:lnTo>
                  <a:lnTo>
                    <a:pt x="472516" y="889000"/>
                  </a:lnTo>
                  <a:lnTo>
                    <a:pt x="472516" y="901700"/>
                  </a:lnTo>
                  <a:lnTo>
                    <a:pt x="466940" y="901700"/>
                  </a:lnTo>
                  <a:lnTo>
                    <a:pt x="466940" y="914400"/>
                  </a:lnTo>
                  <a:lnTo>
                    <a:pt x="452374" y="914400"/>
                  </a:lnTo>
                  <a:lnTo>
                    <a:pt x="452132" y="977900"/>
                  </a:lnTo>
                  <a:lnTo>
                    <a:pt x="277355" y="977900"/>
                  </a:lnTo>
                  <a:lnTo>
                    <a:pt x="277355" y="939800"/>
                  </a:lnTo>
                  <a:lnTo>
                    <a:pt x="282714" y="939800"/>
                  </a:lnTo>
                  <a:lnTo>
                    <a:pt x="282600" y="901700"/>
                  </a:lnTo>
                  <a:lnTo>
                    <a:pt x="272351" y="901700"/>
                  </a:lnTo>
                  <a:lnTo>
                    <a:pt x="271970" y="889000"/>
                  </a:lnTo>
                  <a:lnTo>
                    <a:pt x="261810" y="889000"/>
                  </a:lnTo>
                  <a:lnTo>
                    <a:pt x="261721" y="901700"/>
                  </a:lnTo>
                  <a:lnTo>
                    <a:pt x="254304" y="901700"/>
                  </a:lnTo>
                  <a:lnTo>
                    <a:pt x="254304" y="863600"/>
                  </a:lnTo>
                  <a:lnTo>
                    <a:pt x="246646" y="863600"/>
                  </a:lnTo>
                  <a:lnTo>
                    <a:pt x="246646" y="850900"/>
                  </a:lnTo>
                  <a:lnTo>
                    <a:pt x="251523" y="850900"/>
                  </a:lnTo>
                  <a:lnTo>
                    <a:pt x="251472" y="838200"/>
                  </a:lnTo>
                  <a:lnTo>
                    <a:pt x="220929" y="838200"/>
                  </a:lnTo>
                  <a:lnTo>
                    <a:pt x="220726" y="850900"/>
                  </a:lnTo>
                  <a:lnTo>
                    <a:pt x="225285" y="850900"/>
                  </a:lnTo>
                  <a:lnTo>
                    <a:pt x="225285" y="863600"/>
                  </a:lnTo>
                  <a:lnTo>
                    <a:pt x="216204" y="863600"/>
                  </a:lnTo>
                  <a:lnTo>
                    <a:pt x="215798" y="901700"/>
                  </a:lnTo>
                  <a:lnTo>
                    <a:pt x="210502" y="901700"/>
                  </a:lnTo>
                  <a:lnTo>
                    <a:pt x="210388" y="889000"/>
                  </a:lnTo>
                  <a:lnTo>
                    <a:pt x="195376" y="889000"/>
                  </a:lnTo>
                  <a:lnTo>
                    <a:pt x="195465" y="914400"/>
                  </a:lnTo>
                  <a:lnTo>
                    <a:pt x="179235" y="914400"/>
                  </a:lnTo>
                  <a:lnTo>
                    <a:pt x="179146" y="876300"/>
                  </a:lnTo>
                  <a:lnTo>
                    <a:pt x="164287" y="876300"/>
                  </a:lnTo>
                  <a:lnTo>
                    <a:pt x="164630" y="914400"/>
                  </a:lnTo>
                  <a:lnTo>
                    <a:pt x="153555" y="914400"/>
                  </a:lnTo>
                  <a:lnTo>
                    <a:pt x="153593" y="876300"/>
                  </a:lnTo>
                  <a:lnTo>
                    <a:pt x="153657" y="812800"/>
                  </a:lnTo>
                  <a:lnTo>
                    <a:pt x="153670" y="800100"/>
                  </a:lnTo>
                  <a:lnTo>
                    <a:pt x="143649" y="800100"/>
                  </a:lnTo>
                  <a:lnTo>
                    <a:pt x="143852" y="762000"/>
                  </a:lnTo>
                  <a:lnTo>
                    <a:pt x="128397" y="762000"/>
                  </a:lnTo>
                  <a:lnTo>
                    <a:pt x="128435" y="800100"/>
                  </a:lnTo>
                  <a:lnTo>
                    <a:pt x="124866" y="800100"/>
                  </a:lnTo>
                  <a:lnTo>
                    <a:pt x="124866" y="850900"/>
                  </a:lnTo>
                  <a:lnTo>
                    <a:pt x="122364" y="863600"/>
                  </a:lnTo>
                  <a:lnTo>
                    <a:pt x="115531" y="863600"/>
                  </a:lnTo>
                  <a:lnTo>
                    <a:pt x="105384" y="876300"/>
                  </a:lnTo>
                  <a:lnTo>
                    <a:pt x="80518" y="876300"/>
                  </a:lnTo>
                  <a:lnTo>
                    <a:pt x="70383" y="863600"/>
                  </a:lnTo>
                  <a:lnTo>
                    <a:pt x="63550" y="863600"/>
                  </a:lnTo>
                  <a:lnTo>
                    <a:pt x="61036" y="850900"/>
                  </a:lnTo>
                  <a:lnTo>
                    <a:pt x="63550" y="838200"/>
                  </a:lnTo>
                  <a:lnTo>
                    <a:pt x="70383" y="825500"/>
                  </a:lnTo>
                  <a:lnTo>
                    <a:pt x="80518" y="812800"/>
                  </a:lnTo>
                  <a:lnTo>
                    <a:pt x="100634" y="812800"/>
                  </a:lnTo>
                  <a:lnTo>
                    <a:pt x="110274" y="825500"/>
                  </a:lnTo>
                  <a:lnTo>
                    <a:pt x="117944" y="825500"/>
                  </a:lnTo>
                  <a:lnTo>
                    <a:pt x="123024" y="838200"/>
                  </a:lnTo>
                  <a:lnTo>
                    <a:pt x="124866" y="850900"/>
                  </a:lnTo>
                  <a:lnTo>
                    <a:pt x="124866" y="800100"/>
                  </a:lnTo>
                  <a:lnTo>
                    <a:pt x="122821" y="800100"/>
                  </a:lnTo>
                  <a:lnTo>
                    <a:pt x="122453" y="749300"/>
                  </a:lnTo>
                  <a:lnTo>
                    <a:pt x="108038" y="749300"/>
                  </a:lnTo>
                  <a:lnTo>
                    <a:pt x="107873" y="711200"/>
                  </a:lnTo>
                  <a:lnTo>
                    <a:pt x="107264" y="711200"/>
                  </a:lnTo>
                  <a:lnTo>
                    <a:pt x="107442" y="698500"/>
                  </a:lnTo>
                  <a:lnTo>
                    <a:pt x="76161" y="698500"/>
                  </a:lnTo>
                  <a:lnTo>
                    <a:pt x="76517" y="711200"/>
                  </a:lnTo>
                  <a:lnTo>
                    <a:pt x="76771" y="711200"/>
                  </a:lnTo>
                  <a:lnTo>
                    <a:pt x="76771" y="749300"/>
                  </a:lnTo>
                  <a:lnTo>
                    <a:pt x="61328" y="749300"/>
                  </a:lnTo>
                  <a:lnTo>
                    <a:pt x="61379" y="800100"/>
                  </a:lnTo>
                  <a:lnTo>
                    <a:pt x="55600" y="800100"/>
                  </a:lnTo>
                  <a:lnTo>
                    <a:pt x="55486" y="762000"/>
                  </a:lnTo>
                  <a:lnTo>
                    <a:pt x="41046" y="762000"/>
                  </a:lnTo>
                  <a:lnTo>
                    <a:pt x="41135" y="800100"/>
                  </a:lnTo>
                  <a:lnTo>
                    <a:pt x="34937" y="800100"/>
                  </a:lnTo>
                  <a:lnTo>
                    <a:pt x="35394" y="914400"/>
                  </a:lnTo>
                  <a:lnTo>
                    <a:pt x="25463" y="914400"/>
                  </a:lnTo>
                  <a:lnTo>
                    <a:pt x="25158" y="876300"/>
                  </a:lnTo>
                  <a:lnTo>
                    <a:pt x="10401" y="876300"/>
                  </a:lnTo>
                  <a:lnTo>
                    <a:pt x="10401" y="914400"/>
                  </a:lnTo>
                  <a:lnTo>
                    <a:pt x="4127" y="914400"/>
                  </a:lnTo>
                  <a:lnTo>
                    <a:pt x="4457" y="939800"/>
                  </a:lnTo>
                  <a:lnTo>
                    <a:pt x="0" y="939800"/>
                  </a:lnTo>
                  <a:lnTo>
                    <a:pt x="0" y="952500"/>
                  </a:lnTo>
                  <a:lnTo>
                    <a:pt x="4064" y="952500"/>
                  </a:lnTo>
                  <a:lnTo>
                    <a:pt x="4127" y="1460500"/>
                  </a:lnTo>
                  <a:lnTo>
                    <a:pt x="50533" y="1460500"/>
                  </a:lnTo>
                  <a:lnTo>
                    <a:pt x="50533" y="1003300"/>
                  </a:lnTo>
                  <a:lnTo>
                    <a:pt x="61683" y="1003300"/>
                  </a:lnTo>
                  <a:lnTo>
                    <a:pt x="61683" y="1460500"/>
                  </a:lnTo>
                  <a:lnTo>
                    <a:pt x="169786" y="1460500"/>
                  </a:lnTo>
                  <a:lnTo>
                    <a:pt x="169786" y="1003300"/>
                  </a:lnTo>
                  <a:lnTo>
                    <a:pt x="184035" y="1003300"/>
                  </a:lnTo>
                  <a:lnTo>
                    <a:pt x="184035" y="1460500"/>
                  </a:lnTo>
                  <a:lnTo>
                    <a:pt x="292900" y="1460500"/>
                  </a:lnTo>
                  <a:lnTo>
                    <a:pt x="292900" y="1028700"/>
                  </a:lnTo>
                  <a:lnTo>
                    <a:pt x="307352" y="1028700"/>
                  </a:lnTo>
                  <a:lnTo>
                    <a:pt x="307352" y="1460500"/>
                  </a:lnTo>
                  <a:lnTo>
                    <a:pt x="512927" y="1460500"/>
                  </a:lnTo>
                  <a:lnTo>
                    <a:pt x="530606" y="1447800"/>
                  </a:lnTo>
                  <a:lnTo>
                    <a:pt x="612267" y="1447800"/>
                  </a:lnTo>
                  <a:lnTo>
                    <a:pt x="664032" y="1409700"/>
                  </a:lnTo>
                  <a:lnTo>
                    <a:pt x="693978" y="1409700"/>
                  </a:lnTo>
                  <a:lnTo>
                    <a:pt x="688416" y="1397000"/>
                  </a:lnTo>
                  <a:lnTo>
                    <a:pt x="698373" y="1397000"/>
                  </a:lnTo>
                  <a:lnTo>
                    <a:pt x="698373" y="1371600"/>
                  </a:lnTo>
                  <a:lnTo>
                    <a:pt x="822655" y="1371600"/>
                  </a:lnTo>
                  <a:lnTo>
                    <a:pt x="822655" y="1409700"/>
                  </a:lnTo>
                  <a:lnTo>
                    <a:pt x="869873" y="1409700"/>
                  </a:lnTo>
                  <a:lnTo>
                    <a:pt x="908799" y="1435100"/>
                  </a:lnTo>
                  <a:lnTo>
                    <a:pt x="992924" y="1435100"/>
                  </a:lnTo>
                  <a:lnTo>
                    <a:pt x="1020508" y="1460500"/>
                  </a:lnTo>
                  <a:lnTo>
                    <a:pt x="1198753" y="1460500"/>
                  </a:lnTo>
                  <a:lnTo>
                    <a:pt x="1198753" y="1371600"/>
                  </a:lnTo>
                  <a:lnTo>
                    <a:pt x="1198753" y="1358900"/>
                  </a:lnTo>
                  <a:lnTo>
                    <a:pt x="1198753" y="1028700"/>
                  </a:lnTo>
                  <a:lnTo>
                    <a:pt x="1213180" y="1028700"/>
                  </a:lnTo>
                  <a:lnTo>
                    <a:pt x="1213180" y="1460500"/>
                  </a:lnTo>
                  <a:lnTo>
                    <a:pt x="1316774" y="1460500"/>
                  </a:lnTo>
                  <a:lnTo>
                    <a:pt x="1316774" y="1028700"/>
                  </a:lnTo>
                  <a:lnTo>
                    <a:pt x="1316774" y="1003300"/>
                  </a:lnTo>
                  <a:lnTo>
                    <a:pt x="1330998" y="1003300"/>
                  </a:lnTo>
                  <a:lnTo>
                    <a:pt x="1330998" y="1460500"/>
                  </a:lnTo>
                  <a:lnTo>
                    <a:pt x="1440484" y="1460500"/>
                  </a:lnTo>
                  <a:lnTo>
                    <a:pt x="1440484" y="1003300"/>
                  </a:lnTo>
                  <a:lnTo>
                    <a:pt x="1449705" y="1003300"/>
                  </a:lnTo>
                  <a:lnTo>
                    <a:pt x="1449705" y="1460500"/>
                  </a:lnTo>
                  <a:lnTo>
                    <a:pt x="1507286" y="1460500"/>
                  </a:lnTo>
                  <a:lnTo>
                    <a:pt x="1507439" y="1003300"/>
                  </a:lnTo>
                  <a:lnTo>
                    <a:pt x="1507451" y="965200"/>
                  </a:lnTo>
                  <a:lnTo>
                    <a:pt x="1507464" y="952500"/>
                  </a:lnTo>
                  <a:lnTo>
                    <a:pt x="1511236" y="952500"/>
                  </a:lnTo>
                  <a:lnTo>
                    <a:pt x="1511236" y="939800"/>
                  </a:lnTo>
                  <a:close/>
                </a:path>
              </a:pathLst>
            </a:custGeom>
            <a:solidFill>
              <a:srgbClr val="005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785532" y="6191453"/>
              <a:ext cx="36830" cy="40640"/>
            </a:xfrm>
            <a:custGeom>
              <a:avLst/>
              <a:gdLst/>
              <a:ahLst/>
              <a:cxnLst/>
              <a:rect l="l" t="t" r="r" b="b"/>
              <a:pathLst>
                <a:path w="36830" h="40639">
                  <a:moveTo>
                    <a:pt x="25410" y="0"/>
                  </a:moveTo>
                  <a:lnTo>
                    <a:pt x="22968" y="463"/>
                  </a:lnTo>
                  <a:lnTo>
                    <a:pt x="13625" y="4615"/>
                  </a:lnTo>
                  <a:lnTo>
                    <a:pt x="24124" y="30660"/>
                  </a:lnTo>
                  <a:lnTo>
                    <a:pt x="0" y="31254"/>
                  </a:lnTo>
                  <a:lnTo>
                    <a:pt x="2815" y="40508"/>
                  </a:lnTo>
                  <a:lnTo>
                    <a:pt x="35698" y="40508"/>
                  </a:lnTo>
                  <a:lnTo>
                    <a:pt x="36577" y="25157"/>
                  </a:lnTo>
                  <a:lnTo>
                    <a:pt x="25410" y="0"/>
                  </a:lnTo>
                  <a:close/>
                </a:path>
              </a:pathLst>
            </a:custGeom>
            <a:solidFill>
              <a:srgbClr val="2646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908753" y="6370173"/>
            <a:ext cx="156210" cy="205740"/>
          </a:xfrm>
          <a:custGeom>
            <a:avLst/>
            <a:gdLst/>
            <a:ahLst/>
            <a:cxnLst/>
            <a:rect l="l" t="t" r="r" b="b"/>
            <a:pathLst>
              <a:path w="156210" h="205740">
                <a:moveTo>
                  <a:pt x="155727" y="0"/>
                </a:moveTo>
                <a:lnTo>
                  <a:pt x="0" y="0"/>
                </a:lnTo>
                <a:lnTo>
                  <a:pt x="0" y="44450"/>
                </a:lnTo>
                <a:lnTo>
                  <a:pt x="50673" y="44450"/>
                </a:lnTo>
                <a:lnTo>
                  <a:pt x="50673" y="205740"/>
                </a:lnTo>
                <a:lnTo>
                  <a:pt x="105168" y="205740"/>
                </a:lnTo>
                <a:lnTo>
                  <a:pt x="105168" y="44450"/>
                </a:lnTo>
                <a:lnTo>
                  <a:pt x="155727" y="44450"/>
                </a:lnTo>
                <a:lnTo>
                  <a:pt x="155727" y="0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65958" y="6367317"/>
            <a:ext cx="212725" cy="211454"/>
          </a:xfrm>
          <a:custGeom>
            <a:avLst/>
            <a:gdLst/>
            <a:ahLst/>
            <a:cxnLst/>
            <a:rect l="l" t="t" r="r" b="b"/>
            <a:pathLst>
              <a:path w="212725" h="211454">
                <a:moveTo>
                  <a:pt x="106189" y="0"/>
                </a:moveTo>
                <a:lnTo>
                  <a:pt x="64661" y="6755"/>
                </a:lnTo>
                <a:lnTo>
                  <a:pt x="30662" y="27059"/>
                </a:lnTo>
                <a:lnTo>
                  <a:pt x="7911" y="60300"/>
                </a:lnTo>
                <a:lnTo>
                  <a:pt x="0" y="105755"/>
                </a:lnTo>
                <a:lnTo>
                  <a:pt x="867" y="122115"/>
                </a:lnTo>
                <a:lnTo>
                  <a:pt x="14046" y="163369"/>
                </a:lnTo>
                <a:lnTo>
                  <a:pt x="40814" y="192320"/>
                </a:lnTo>
                <a:lnTo>
                  <a:pt x="77871" y="208256"/>
                </a:lnTo>
                <a:lnTo>
                  <a:pt x="106189" y="211286"/>
                </a:lnTo>
                <a:lnTo>
                  <a:pt x="120694" y="210525"/>
                </a:lnTo>
                <a:lnTo>
                  <a:pt x="160013" y="199221"/>
                </a:lnTo>
                <a:lnTo>
                  <a:pt x="190527" y="174647"/>
                </a:lnTo>
                <a:lnTo>
                  <a:pt x="198667" y="162692"/>
                </a:lnTo>
                <a:lnTo>
                  <a:pt x="106189" y="162692"/>
                </a:lnTo>
                <a:lnTo>
                  <a:pt x="99150" y="162288"/>
                </a:lnTo>
                <a:lnTo>
                  <a:pt x="66186" y="136874"/>
                </a:lnTo>
                <a:lnTo>
                  <a:pt x="61016" y="105755"/>
                </a:lnTo>
                <a:lnTo>
                  <a:pt x="61336" y="96880"/>
                </a:lnTo>
                <a:lnTo>
                  <a:pt x="74725" y="59642"/>
                </a:lnTo>
                <a:lnTo>
                  <a:pt x="106189" y="48707"/>
                </a:lnTo>
                <a:lnTo>
                  <a:pt x="198666" y="48707"/>
                </a:lnTo>
                <a:lnTo>
                  <a:pt x="198219" y="47804"/>
                </a:lnTo>
                <a:lnTo>
                  <a:pt x="171435" y="18806"/>
                </a:lnTo>
                <a:lnTo>
                  <a:pt x="134534" y="3030"/>
                </a:lnTo>
                <a:lnTo>
                  <a:pt x="120731" y="759"/>
                </a:lnTo>
                <a:lnTo>
                  <a:pt x="106189" y="0"/>
                </a:lnTo>
                <a:close/>
              </a:path>
              <a:path w="212725" h="211454">
                <a:moveTo>
                  <a:pt x="198666" y="48707"/>
                </a:moveTo>
                <a:lnTo>
                  <a:pt x="106189" y="48707"/>
                </a:lnTo>
                <a:lnTo>
                  <a:pt x="113292" y="49110"/>
                </a:lnTo>
                <a:lnTo>
                  <a:pt x="119785" y="50327"/>
                </a:lnTo>
                <a:lnTo>
                  <a:pt x="148480" y="81292"/>
                </a:lnTo>
                <a:lnTo>
                  <a:pt x="151361" y="105755"/>
                </a:lnTo>
                <a:lnTo>
                  <a:pt x="151028" y="114613"/>
                </a:lnTo>
                <a:lnTo>
                  <a:pt x="137764" y="151755"/>
                </a:lnTo>
                <a:lnTo>
                  <a:pt x="106189" y="162692"/>
                </a:lnTo>
                <a:lnTo>
                  <a:pt x="198667" y="162692"/>
                </a:lnTo>
                <a:lnTo>
                  <a:pt x="211401" y="122753"/>
                </a:lnTo>
                <a:lnTo>
                  <a:pt x="212378" y="105755"/>
                </a:lnTo>
                <a:lnTo>
                  <a:pt x="211497" y="89344"/>
                </a:lnTo>
                <a:lnTo>
                  <a:pt x="208838" y="74116"/>
                </a:lnTo>
                <a:lnTo>
                  <a:pt x="204405" y="60284"/>
                </a:lnTo>
                <a:lnTo>
                  <a:pt x="198666" y="48707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2402" y="6370059"/>
            <a:ext cx="136525" cy="205740"/>
          </a:xfrm>
          <a:custGeom>
            <a:avLst/>
            <a:gdLst/>
            <a:ahLst/>
            <a:cxnLst/>
            <a:rect l="l" t="t" r="r" b="b"/>
            <a:pathLst>
              <a:path w="136525" h="205740">
                <a:moveTo>
                  <a:pt x="136067" y="0"/>
                </a:moveTo>
                <a:lnTo>
                  <a:pt x="0" y="0"/>
                </a:lnTo>
                <a:lnTo>
                  <a:pt x="0" y="44450"/>
                </a:lnTo>
                <a:lnTo>
                  <a:pt x="0" y="80010"/>
                </a:lnTo>
                <a:lnTo>
                  <a:pt x="0" y="123190"/>
                </a:lnTo>
                <a:lnTo>
                  <a:pt x="0" y="160020"/>
                </a:lnTo>
                <a:lnTo>
                  <a:pt x="0" y="205740"/>
                </a:lnTo>
                <a:lnTo>
                  <a:pt x="135521" y="205740"/>
                </a:lnTo>
                <a:lnTo>
                  <a:pt x="135521" y="160020"/>
                </a:lnTo>
                <a:lnTo>
                  <a:pt x="57975" y="160020"/>
                </a:lnTo>
                <a:lnTo>
                  <a:pt x="57975" y="123190"/>
                </a:lnTo>
                <a:lnTo>
                  <a:pt x="128104" y="123190"/>
                </a:lnTo>
                <a:lnTo>
                  <a:pt x="128104" y="80010"/>
                </a:lnTo>
                <a:lnTo>
                  <a:pt x="57975" y="80010"/>
                </a:lnTo>
                <a:lnTo>
                  <a:pt x="57975" y="44450"/>
                </a:lnTo>
                <a:lnTo>
                  <a:pt x="136067" y="44450"/>
                </a:lnTo>
                <a:lnTo>
                  <a:pt x="136067" y="0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4347019" y="6367319"/>
            <a:ext cx="543560" cy="211454"/>
            <a:chOff x="4347019" y="6367319"/>
            <a:chExt cx="543560" cy="211454"/>
          </a:xfrm>
        </p:grpSpPr>
        <p:sp>
          <p:nvSpPr>
            <p:cNvPr id="35" name="object 35"/>
            <p:cNvSpPr/>
            <p:nvPr/>
          </p:nvSpPr>
          <p:spPr>
            <a:xfrm>
              <a:off x="4536821" y="6370059"/>
              <a:ext cx="136525" cy="205740"/>
            </a:xfrm>
            <a:custGeom>
              <a:avLst/>
              <a:gdLst/>
              <a:ahLst/>
              <a:cxnLst/>
              <a:rect l="l" t="t" r="r" b="b"/>
              <a:pathLst>
                <a:path w="136525" h="205740">
                  <a:moveTo>
                    <a:pt x="136080" y="0"/>
                  </a:moveTo>
                  <a:lnTo>
                    <a:pt x="0" y="0"/>
                  </a:lnTo>
                  <a:lnTo>
                    <a:pt x="0" y="44450"/>
                  </a:lnTo>
                  <a:lnTo>
                    <a:pt x="0" y="80010"/>
                  </a:lnTo>
                  <a:lnTo>
                    <a:pt x="0" y="123190"/>
                  </a:lnTo>
                  <a:lnTo>
                    <a:pt x="0" y="160020"/>
                  </a:lnTo>
                  <a:lnTo>
                    <a:pt x="0" y="205740"/>
                  </a:lnTo>
                  <a:lnTo>
                    <a:pt x="135509" y="205740"/>
                  </a:lnTo>
                  <a:lnTo>
                    <a:pt x="135509" y="160020"/>
                  </a:lnTo>
                  <a:lnTo>
                    <a:pt x="57962" y="160020"/>
                  </a:lnTo>
                  <a:lnTo>
                    <a:pt x="57962" y="123190"/>
                  </a:lnTo>
                  <a:lnTo>
                    <a:pt x="128092" y="123190"/>
                  </a:lnTo>
                  <a:lnTo>
                    <a:pt x="128092" y="80010"/>
                  </a:lnTo>
                  <a:lnTo>
                    <a:pt x="57962" y="80010"/>
                  </a:lnTo>
                  <a:lnTo>
                    <a:pt x="57962" y="44450"/>
                  </a:lnTo>
                  <a:lnTo>
                    <a:pt x="136080" y="44450"/>
                  </a:lnTo>
                  <a:lnTo>
                    <a:pt x="136080" y="0"/>
                  </a:lnTo>
                  <a:close/>
                </a:path>
              </a:pathLst>
            </a:custGeom>
            <a:solidFill>
              <a:srgbClr val="005B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47019" y="6369801"/>
              <a:ext cx="161473" cy="20576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90087" y="6367319"/>
              <a:ext cx="200660" cy="211454"/>
            </a:xfrm>
            <a:custGeom>
              <a:avLst/>
              <a:gdLst/>
              <a:ahLst/>
              <a:cxnLst/>
              <a:rect l="l" t="t" r="r" b="b"/>
              <a:pathLst>
                <a:path w="200660" h="211454">
                  <a:moveTo>
                    <a:pt x="103039" y="0"/>
                  </a:moveTo>
                  <a:lnTo>
                    <a:pt x="63041" y="6802"/>
                  </a:lnTo>
                  <a:lnTo>
                    <a:pt x="30008" y="27060"/>
                  </a:lnTo>
                  <a:lnTo>
                    <a:pt x="7770" y="60285"/>
                  </a:lnTo>
                  <a:lnTo>
                    <a:pt x="0" y="105755"/>
                  </a:lnTo>
                  <a:lnTo>
                    <a:pt x="860" y="122115"/>
                  </a:lnTo>
                  <a:lnTo>
                    <a:pt x="13587" y="163370"/>
                  </a:lnTo>
                  <a:lnTo>
                    <a:pt x="39411" y="192320"/>
                  </a:lnTo>
                  <a:lnTo>
                    <a:pt x="75227" y="208242"/>
                  </a:lnTo>
                  <a:lnTo>
                    <a:pt x="103039" y="211287"/>
                  </a:lnTo>
                  <a:lnTo>
                    <a:pt x="102816" y="211398"/>
                  </a:lnTo>
                  <a:lnTo>
                    <a:pt x="144044" y="204409"/>
                  </a:lnTo>
                  <a:lnTo>
                    <a:pt x="179660" y="180154"/>
                  </a:lnTo>
                  <a:lnTo>
                    <a:pt x="199282" y="140897"/>
                  </a:lnTo>
                  <a:lnTo>
                    <a:pt x="200134" y="134280"/>
                  </a:lnTo>
                  <a:lnTo>
                    <a:pt x="141355" y="134280"/>
                  </a:lnTo>
                  <a:lnTo>
                    <a:pt x="140687" y="138678"/>
                  </a:lnTo>
                  <a:lnTo>
                    <a:pt x="139333" y="142624"/>
                  </a:lnTo>
                  <a:lnTo>
                    <a:pt x="109772" y="162692"/>
                  </a:lnTo>
                  <a:lnTo>
                    <a:pt x="94951" y="162692"/>
                  </a:lnTo>
                  <a:lnTo>
                    <a:pt x="64945" y="137325"/>
                  </a:lnTo>
                  <a:lnTo>
                    <a:pt x="59668" y="105870"/>
                  </a:lnTo>
                  <a:lnTo>
                    <a:pt x="59984" y="97176"/>
                  </a:lnTo>
                  <a:lnTo>
                    <a:pt x="73377" y="59982"/>
                  </a:lnTo>
                  <a:lnTo>
                    <a:pt x="104717" y="48594"/>
                  </a:lnTo>
                  <a:lnTo>
                    <a:pt x="110339" y="48594"/>
                  </a:lnTo>
                  <a:lnTo>
                    <a:pt x="141132" y="75314"/>
                  </a:lnTo>
                  <a:lnTo>
                    <a:pt x="141477" y="80049"/>
                  </a:lnTo>
                  <a:lnTo>
                    <a:pt x="200234" y="80049"/>
                  </a:lnTo>
                  <a:lnTo>
                    <a:pt x="186606" y="38854"/>
                  </a:lnTo>
                  <a:lnTo>
                    <a:pt x="156340" y="11853"/>
                  </a:lnTo>
                  <a:lnTo>
                    <a:pt x="112962" y="336"/>
                  </a:lnTo>
                  <a:lnTo>
                    <a:pt x="103039" y="0"/>
                  </a:lnTo>
                  <a:close/>
                </a:path>
              </a:pathLst>
            </a:custGeom>
            <a:solidFill>
              <a:srgbClr val="005B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3990467" y="6370173"/>
            <a:ext cx="163195" cy="205740"/>
          </a:xfrm>
          <a:custGeom>
            <a:avLst/>
            <a:gdLst/>
            <a:ahLst/>
            <a:cxnLst/>
            <a:rect l="l" t="t" r="r" b="b"/>
            <a:pathLst>
              <a:path w="163195" h="205740">
                <a:moveTo>
                  <a:pt x="163156" y="0"/>
                </a:moveTo>
                <a:lnTo>
                  <a:pt x="0" y="0"/>
                </a:lnTo>
                <a:lnTo>
                  <a:pt x="0" y="44450"/>
                </a:lnTo>
                <a:lnTo>
                  <a:pt x="53035" y="44450"/>
                </a:lnTo>
                <a:lnTo>
                  <a:pt x="53035" y="205740"/>
                </a:lnTo>
                <a:lnTo>
                  <a:pt x="110121" y="205740"/>
                </a:lnTo>
                <a:lnTo>
                  <a:pt x="110121" y="44450"/>
                </a:lnTo>
                <a:lnTo>
                  <a:pt x="163156" y="44450"/>
                </a:lnTo>
                <a:lnTo>
                  <a:pt x="163156" y="0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92923" y="6370027"/>
            <a:ext cx="393980" cy="2059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65853" y="6090760"/>
            <a:ext cx="159676" cy="2112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4165998" y="6092943"/>
            <a:ext cx="505459" cy="233679"/>
            <a:chOff x="4165998" y="6092943"/>
            <a:chExt cx="505459" cy="233679"/>
          </a:xfrm>
        </p:grpSpPr>
        <p:sp>
          <p:nvSpPr>
            <p:cNvPr id="42" name="object 42"/>
            <p:cNvSpPr/>
            <p:nvPr/>
          </p:nvSpPr>
          <p:spPr>
            <a:xfrm>
              <a:off x="4165993" y="6092945"/>
              <a:ext cx="305435" cy="233679"/>
            </a:xfrm>
            <a:custGeom>
              <a:avLst/>
              <a:gdLst/>
              <a:ahLst/>
              <a:cxnLst/>
              <a:rect l="l" t="t" r="r" b="b"/>
              <a:pathLst>
                <a:path w="305435" h="233679">
                  <a:moveTo>
                    <a:pt x="305409" y="165100"/>
                  </a:moveTo>
                  <a:lnTo>
                    <a:pt x="267322" y="165100"/>
                  </a:lnTo>
                  <a:lnTo>
                    <a:pt x="267322" y="162560"/>
                  </a:lnTo>
                  <a:lnTo>
                    <a:pt x="267322" y="0"/>
                  </a:lnTo>
                  <a:lnTo>
                    <a:pt x="212166" y="0"/>
                  </a:lnTo>
                  <a:lnTo>
                    <a:pt x="212166" y="162560"/>
                  </a:lnTo>
                  <a:lnTo>
                    <a:pt x="162153" y="162560"/>
                  </a:lnTo>
                  <a:lnTo>
                    <a:pt x="162153" y="0"/>
                  </a:lnTo>
                  <a:lnTo>
                    <a:pt x="107073" y="0"/>
                  </a:lnTo>
                  <a:lnTo>
                    <a:pt x="107073" y="162560"/>
                  </a:lnTo>
                  <a:lnTo>
                    <a:pt x="55740" y="162560"/>
                  </a:lnTo>
                  <a:lnTo>
                    <a:pt x="55740" y="0"/>
                  </a:lnTo>
                  <a:lnTo>
                    <a:pt x="0" y="0"/>
                  </a:lnTo>
                  <a:lnTo>
                    <a:pt x="0" y="162560"/>
                  </a:lnTo>
                  <a:lnTo>
                    <a:pt x="0" y="165100"/>
                  </a:lnTo>
                  <a:lnTo>
                    <a:pt x="0" y="205740"/>
                  </a:lnTo>
                  <a:lnTo>
                    <a:pt x="252031" y="205740"/>
                  </a:lnTo>
                  <a:lnTo>
                    <a:pt x="252031" y="233680"/>
                  </a:lnTo>
                  <a:lnTo>
                    <a:pt x="305409" y="233680"/>
                  </a:lnTo>
                  <a:lnTo>
                    <a:pt x="305409" y="205740"/>
                  </a:lnTo>
                  <a:lnTo>
                    <a:pt x="305409" y="165100"/>
                  </a:lnTo>
                  <a:close/>
                </a:path>
              </a:pathLst>
            </a:custGeom>
            <a:solidFill>
              <a:srgbClr val="005B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91758" y="6093234"/>
              <a:ext cx="179125" cy="20576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092703" y="6093234"/>
            <a:ext cx="183048" cy="2057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0271" y="6093234"/>
            <a:ext cx="181370" cy="2057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99177" y="6092805"/>
            <a:ext cx="238760" cy="206375"/>
          </a:xfrm>
          <a:custGeom>
            <a:avLst/>
            <a:gdLst/>
            <a:ahLst/>
            <a:cxnLst/>
            <a:rect l="l" t="t" r="r" b="b"/>
            <a:pathLst>
              <a:path w="238760" h="206375">
                <a:moveTo>
                  <a:pt x="155752" y="0"/>
                </a:moveTo>
                <a:lnTo>
                  <a:pt x="0" y="0"/>
                </a:lnTo>
                <a:lnTo>
                  <a:pt x="0" y="44450"/>
                </a:lnTo>
                <a:lnTo>
                  <a:pt x="50673" y="44450"/>
                </a:lnTo>
                <a:lnTo>
                  <a:pt x="50673" y="205740"/>
                </a:lnTo>
                <a:lnTo>
                  <a:pt x="105181" y="205740"/>
                </a:lnTo>
                <a:lnTo>
                  <a:pt x="105181" y="44450"/>
                </a:lnTo>
                <a:lnTo>
                  <a:pt x="155752" y="44450"/>
                </a:lnTo>
                <a:lnTo>
                  <a:pt x="155752" y="0"/>
                </a:lnTo>
                <a:close/>
              </a:path>
              <a:path w="238760" h="206375">
                <a:moveTo>
                  <a:pt x="238556" y="126187"/>
                </a:moveTo>
                <a:lnTo>
                  <a:pt x="184188" y="126187"/>
                </a:lnTo>
                <a:lnTo>
                  <a:pt x="184188" y="206197"/>
                </a:lnTo>
                <a:lnTo>
                  <a:pt x="238556" y="206197"/>
                </a:lnTo>
                <a:lnTo>
                  <a:pt x="238556" y="126187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83366" y="6093262"/>
            <a:ext cx="180975" cy="205740"/>
          </a:xfrm>
          <a:custGeom>
            <a:avLst/>
            <a:gdLst/>
            <a:ahLst/>
            <a:cxnLst/>
            <a:rect l="l" t="t" r="r" b="b"/>
            <a:pathLst>
              <a:path w="180975" h="205739">
                <a:moveTo>
                  <a:pt x="180898" y="0"/>
                </a:moveTo>
                <a:lnTo>
                  <a:pt x="126517" y="0"/>
                </a:lnTo>
                <a:lnTo>
                  <a:pt x="126517" y="80010"/>
                </a:lnTo>
                <a:lnTo>
                  <a:pt x="54368" y="80010"/>
                </a:lnTo>
                <a:lnTo>
                  <a:pt x="54368" y="0"/>
                </a:lnTo>
                <a:lnTo>
                  <a:pt x="0" y="0"/>
                </a:lnTo>
                <a:lnTo>
                  <a:pt x="0" y="80010"/>
                </a:lnTo>
                <a:lnTo>
                  <a:pt x="0" y="125730"/>
                </a:lnTo>
                <a:lnTo>
                  <a:pt x="126517" y="125730"/>
                </a:lnTo>
                <a:lnTo>
                  <a:pt x="126517" y="205740"/>
                </a:lnTo>
                <a:lnTo>
                  <a:pt x="180898" y="205740"/>
                </a:lnTo>
                <a:lnTo>
                  <a:pt x="180898" y="125730"/>
                </a:lnTo>
                <a:lnTo>
                  <a:pt x="180898" y="80010"/>
                </a:lnTo>
                <a:lnTo>
                  <a:pt x="180898" y="0"/>
                </a:lnTo>
                <a:close/>
              </a:path>
            </a:pathLst>
          </a:custGeom>
          <a:solidFill>
            <a:srgbClr val="005B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04079" y="6093234"/>
            <a:ext cx="195058" cy="2057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28676" y="6090532"/>
            <a:ext cx="218220" cy="2057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88299" y="5622863"/>
            <a:ext cx="1625196" cy="9484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78150" y="1120435"/>
            <a:ext cx="2428558" cy="764509"/>
          </a:xfrm>
          <a:custGeom>
            <a:avLst/>
            <a:gdLst/>
            <a:ahLst/>
            <a:cxnLst/>
            <a:rect l="l" t="t" r="r" b="b"/>
            <a:pathLst>
              <a:path w="2427194" h="764080">
                <a:moveTo>
                  <a:pt x="0" y="0"/>
                </a:moveTo>
                <a:lnTo>
                  <a:pt x="2427194" y="0"/>
                </a:lnTo>
                <a:lnTo>
                  <a:pt x="2427194" y="764079"/>
                </a:lnTo>
                <a:lnTo>
                  <a:pt x="0" y="764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9382" b="-1291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0" y="9159875"/>
            <a:ext cx="1899561" cy="630306"/>
          </a:xfrm>
          <a:custGeom>
            <a:avLst/>
            <a:gdLst/>
            <a:ahLst/>
            <a:cxnLst/>
            <a:rect l="l" t="t" r="r" b="b"/>
            <a:pathLst>
              <a:path w="1370539" h="431445">
                <a:moveTo>
                  <a:pt x="0" y="0"/>
                </a:moveTo>
                <a:lnTo>
                  <a:pt x="1370539" y="0"/>
                </a:lnTo>
                <a:lnTo>
                  <a:pt x="1370539" y="431445"/>
                </a:lnTo>
                <a:lnTo>
                  <a:pt x="0" y="431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9382" b="-12916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28627" y="8872745"/>
            <a:ext cx="7823423" cy="1084521"/>
            <a:chOff x="0" y="0"/>
            <a:chExt cx="10425373" cy="144521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51040"/>
              <a:ext cx="1394176" cy="139417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136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66792" y="153467"/>
              <a:ext cx="907360" cy="1050716"/>
            </a:xfrm>
            <a:custGeom>
              <a:avLst/>
              <a:gdLst/>
              <a:ahLst/>
              <a:cxnLst/>
              <a:rect l="l" t="t" r="r" b="b"/>
              <a:pathLst>
                <a:path w="907360" h="1050716">
                  <a:moveTo>
                    <a:pt x="0" y="0"/>
                  </a:moveTo>
                  <a:lnTo>
                    <a:pt x="907361" y="0"/>
                  </a:lnTo>
                  <a:lnTo>
                    <a:pt x="907361" y="1050716"/>
                  </a:lnTo>
                  <a:lnTo>
                    <a:pt x="0" y="105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0445" r="-645213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3613575" y="22254"/>
              <a:ext cx="1394176" cy="139417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592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922287" y="147274"/>
              <a:ext cx="755633" cy="1050716"/>
            </a:xfrm>
            <a:custGeom>
              <a:avLst/>
              <a:gdLst/>
              <a:ahLst/>
              <a:cxnLst/>
              <a:rect l="l" t="t" r="r" b="b"/>
              <a:pathLst>
                <a:path w="755633" h="1050716">
                  <a:moveTo>
                    <a:pt x="0" y="0"/>
                  </a:moveTo>
                  <a:lnTo>
                    <a:pt x="755632" y="0"/>
                  </a:lnTo>
                  <a:lnTo>
                    <a:pt x="755632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04012" t="-324239" b="-512"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807701" y="22254"/>
              <a:ext cx="1394176" cy="139417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822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2110286" y="136374"/>
              <a:ext cx="857747" cy="1050716"/>
            </a:xfrm>
            <a:custGeom>
              <a:avLst/>
              <a:gdLst/>
              <a:ahLst/>
              <a:cxnLst/>
              <a:rect l="l" t="t" r="r" b="b"/>
              <a:pathLst>
                <a:path w="857747" h="1050716">
                  <a:moveTo>
                    <a:pt x="0" y="0"/>
                  </a:moveTo>
                  <a:lnTo>
                    <a:pt x="857747" y="0"/>
                  </a:lnTo>
                  <a:lnTo>
                    <a:pt x="857747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0748" t="-320445" r="-547569"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5419449" y="22254"/>
              <a:ext cx="1394176" cy="139417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A0C7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5492135" y="124682"/>
              <a:ext cx="1227953" cy="1050716"/>
            </a:xfrm>
            <a:custGeom>
              <a:avLst/>
              <a:gdLst/>
              <a:ahLst/>
              <a:cxnLst/>
              <a:rect l="l" t="t" r="r" b="b"/>
              <a:pathLst>
                <a:path w="1227953" h="1050716">
                  <a:moveTo>
                    <a:pt x="0" y="0"/>
                  </a:moveTo>
                  <a:lnTo>
                    <a:pt x="1227952" y="0"/>
                  </a:lnTo>
                  <a:lnTo>
                    <a:pt x="1227952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898" t="-320445" r="-269754"/>
              </a:stretch>
            </a:blipFill>
          </p:spPr>
        </p:sp>
        <p:grpSp>
          <p:nvGrpSpPr>
            <p:cNvPr id="21" name="Group 21"/>
            <p:cNvGrpSpPr/>
            <p:nvPr/>
          </p:nvGrpSpPr>
          <p:grpSpPr>
            <a:xfrm>
              <a:off x="7225323" y="22254"/>
              <a:ext cx="1394176" cy="139417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909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7505936" y="124682"/>
              <a:ext cx="906425" cy="1050716"/>
            </a:xfrm>
            <a:custGeom>
              <a:avLst/>
              <a:gdLst/>
              <a:ahLst/>
              <a:cxnLst/>
              <a:rect l="l" t="t" r="r" b="b"/>
              <a:pathLst>
                <a:path w="906425" h="1050716">
                  <a:moveTo>
                    <a:pt x="0" y="0"/>
                  </a:moveTo>
                  <a:lnTo>
                    <a:pt x="906425" y="0"/>
                  </a:lnTo>
                  <a:lnTo>
                    <a:pt x="906425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97308" t="-320445" r="-248673"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9031197" y="0"/>
              <a:ext cx="1394176" cy="139417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5692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435856" y="149390"/>
              <a:ext cx="658357" cy="1050716"/>
            </a:xfrm>
            <a:custGeom>
              <a:avLst/>
              <a:gdLst/>
              <a:ahLst/>
              <a:cxnLst/>
              <a:rect l="l" t="t" r="r" b="b"/>
              <a:pathLst>
                <a:path w="658357" h="1050716">
                  <a:moveTo>
                    <a:pt x="0" y="0"/>
                  </a:moveTo>
                  <a:lnTo>
                    <a:pt x="658357" y="0"/>
                  </a:lnTo>
                  <a:lnTo>
                    <a:pt x="658357" y="1050716"/>
                  </a:lnTo>
                  <a:lnTo>
                    <a:pt x="0" y="105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47973" t="-320445" r="-179093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-1973179" y="-2299919"/>
            <a:ext cx="6222547" cy="4524140"/>
          </a:xfrm>
          <a:custGeom>
            <a:avLst/>
            <a:gdLst/>
            <a:ahLst/>
            <a:cxnLst/>
            <a:rect l="l" t="t" r="r" b="b"/>
            <a:pathLst>
              <a:path w="6219053" h="4521600">
                <a:moveTo>
                  <a:pt x="0" y="0"/>
                </a:moveTo>
                <a:lnTo>
                  <a:pt x="6219054" y="0"/>
                </a:lnTo>
                <a:lnTo>
                  <a:pt x="6219054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965200" dist="292100" dir="2700000" sx="99000" sy="99000" algn="tl" rotWithShape="0">
              <a:prstClr val="black">
                <a:alpha val="40000"/>
              </a:prstClr>
            </a:outerShdw>
          </a:effectLst>
        </p:spPr>
      </p:sp>
      <p:sp>
        <p:nvSpPr>
          <p:cNvPr id="30" name="Freeform 30"/>
          <p:cNvSpPr/>
          <p:nvPr/>
        </p:nvSpPr>
        <p:spPr>
          <a:xfrm rot="382572">
            <a:off x="1145148" y="-3185659"/>
            <a:ext cx="5458993" cy="4524140"/>
          </a:xfrm>
          <a:custGeom>
            <a:avLst/>
            <a:gdLst/>
            <a:ahLst/>
            <a:cxnLst/>
            <a:rect l="l" t="t" r="r" b="b"/>
            <a:pathLst>
              <a:path w="5455928" h="4521600">
                <a:moveTo>
                  <a:pt x="0" y="0"/>
                </a:moveTo>
                <a:lnTo>
                  <a:pt x="5455927" y="0"/>
                </a:lnTo>
                <a:lnTo>
                  <a:pt x="5455927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effectLst>
            <a:outerShdw blurRad="965200" dist="292100" dir="2700000" sx="99000" sy="99000" algn="tl" rotWithShape="0">
              <a:prstClr val="black">
                <a:alpha val="40000"/>
              </a:prstClr>
            </a:outerShdw>
          </a:effectLst>
        </p:spPr>
      </p:sp>
      <p:sp>
        <p:nvSpPr>
          <p:cNvPr id="31" name="Freeform 31"/>
          <p:cNvSpPr/>
          <p:nvPr/>
        </p:nvSpPr>
        <p:spPr>
          <a:xfrm>
            <a:off x="10409483" y="126138"/>
            <a:ext cx="573237" cy="572307"/>
          </a:xfrm>
          <a:custGeom>
            <a:avLst/>
            <a:gdLst/>
            <a:ahLst/>
            <a:cxnLst/>
            <a:rect l="l" t="t" r="r" b="b"/>
            <a:pathLst>
              <a:path w="572915" h="571986">
                <a:moveTo>
                  <a:pt x="0" y="0"/>
                </a:moveTo>
                <a:lnTo>
                  <a:pt x="572915" y="0"/>
                </a:lnTo>
                <a:lnTo>
                  <a:pt x="572915" y="571986"/>
                </a:lnTo>
                <a:lnTo>
                  <a:pt x="0" y="571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504673" b="-507865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583541" y="1324648"/>
            <a:ext cx="644025" cy="605937"/>
          </a:xfrm>
          <a:custGeom>
            <a:avLst/>
            <a:gdLst/>
            <a:ahLst/>
            <a:cxnLst/>
            <a:rect l="l" t="t" r="r" b="b"/>
            <a:pathLst>
              <a:path w="643663" h="605597">
                <a:moveTo>
                  <a:pt x="0" y="0"/>
                </a:moveTo>
                <a:lnTo>
                  <a:pt x="643663" y="0"/>
                </a:lnTo>
                <a:lnTo>
                  <a:pt x="643663" y="605597"/>
                </a:lnTo>
                <a:lnTo>
                  <a:pt x="0" y="6055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2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672356" b="-676127"/>
            </a:stretch>
          </a:blipFill>
        </p:spPr>
      </p:sp>
      <p:sp>
        <p:nvSpPr>
          <p:cNvPr id="33" name="Freeform 33"/>
          <p:cNvSpPr/>
          <p:nvPr/>
        </p:nvSpPr>
        <p:spPr>
          <a:xfrm rot="5400000">
            <a:off x="12871987" y="301413"/>
            <a:ext cx="843979" cy="794067"/>
          </a:xfrm>
          <a:custGeom>
            <a:avLst/>
            <a:gdLst/>
            <a:ahLst/>
            <a:cxnLst/>
            <a:rect l="l" t="t" r="r" b="b"/>
            <a:pathLst>
              <a:path w="843505" h="793621">
                <a:moveTo>
                  <a:pt x="0" y="0"/>
                </a:moveTo>
                <a:lnTo>
                  <a:pt x="843505" y="0"/>
                </a:lnTo>
                <a:lnTo>
                  <a:pt x="843505" y="793621"/>
                </a:lnTo>
                <a:lnTo>
                  <a:pt x="0" y="7936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2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672356" b="-676127"/>
            </a:stretch>
          </a:blipFill>
        </p:spPr>
      </p:sp>
      <p:sp>
        <p:nvSpPr>
          <p:cNvPr id="34" name="Freeform 34"/>
          <p:cNvSpPr/>
          <p:nvPr/>
        </p:nvSpPr>
        <p:spPr>
          <a:xfrm rot="262769">
            <a:off x="-1600403" y="-3185659"/>
            <a:ext cx="5185261" cy="4524140"/>
          </a:xfrm>
          <a:custGeom>
            <a:avLst/>
            <a:gdLst/>
            <a:ahLst/>
            <a:cxnLst/>
            <a:rect l="l" t="t" r="r" b="b"/>
            <a:pathLst>
              <a:path w="5182350" h="4521600">
                <a:moveTo>
                  <a:pt x="0" y="0"/>
                </a:moveTo>
                <a:lnTo>
                  <a:pt x="5182350" y="0"/>
                </a:lnTo>
                <a:lnTo>
                  <a:pt x="5182350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effectLst>
            <a:outerShdw blurRad="965200" dist="292100" dir="2700000" sx="99000" sy="99000" algn="tl" rotWithShape="0">
              <a:prstClr val="black">
                <a:alpha val="40000"/>
              </a:prstClr>
            </a:outerShdw>
          </a:effectLst>
        </p:spPr>
      </p:sp>
      <p:sp>
        <p:nvSpPr>
          <p:cNvPr id="35" name="Freeform 35"/>
          <p:cNvSpPr/>
          <p:nvPr/>
        </p:nvSpPr>
        <p:spPr>
          <a:xfrm rot="-10800000">
            <a:off x="15355218" y="8818402"/>
            <a:ext cx="6222547" cy="4524140"/>
          </a:xfrm>
          <a:custGeom>
            <a:avLst/>
            <a:gdLst/>
            <a:ahLst/>
            <a:cxnLst/>
            <a:rect l="l" t="t" r="r" b="b"/>
            <a:pathLst>
              <a:path w="6219053" h="4521600">
                <a:moveTo>
                  <a:pt x="0" y="0"/>
                </a:moveTo>
                <a:lnTo>
                  <a:pt x="6219053" y="0"/>
                </a:lnTo>
                <a:lnTo>
                  <a:pt x="6219053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939800" dist="292100" dir="10800000" sx="104000" sy="104000" algn="r" rotWithShape="0">
              <a:prstClr val="black">
                <a:alpha val="40000"/>
              </a:prstClr>
            </a:outerShdw>
          </a:effectLst>
        </p:spPr>
      </p:sp>
      <p:sp>
        <p:nvSpPr>
          <p:cNvPr id="36" name="Freeform 36"/>
          <p:cNvSpPr/>
          <p:nvPr/>
        </p:nvSpPr>
        <p:spPr>
          <a:xfrm rot="-10417427">
            <a:off x="13000446" y="9704142"/>
            <a:ext cx="5458993" cy="4524140"/>
          </a:xfrm>
          <a:custGeom>
            <a:avLst/>
            <a:gdLst/>
            <a:ahLst/>
            <a:cxnLst/>
            <a:rect l="l" t="t" r="r" b="b"/>
            <a:pathLst>
              <a:path w="5455928" h="4521600">
                <a:moveTo>
                  <a:pt x="0" y="0"/>
                </a:moveTo>
                <a:lnTo>
                  <a:pt x="5455927" y="0"/>
                </a:lnTo>
                <a:lnTo>
                  <a:pt x="5455927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effectLst>
            <a:outerShdw blurRad="939800" dist="292100" dir="10800000" sx="104000" sy="104000" algn="r" rotWithShape="0">
              <a:prstClr val="black">
                <a:alpha val="40000"/>
              </a:prstClr>
            </a:outerShdw>
          </a:effectLst>
        </p:spPr>
      </p:sp>
      <p:sp>
        <p:nvSpPr>
          <p:cNvPr id="37" name="Freeform 37"/>
          <p:cNvSpPr/>
          <p:nvPr/>
        </p:nvSpPr>
        <p:spPr>
          <a:xfrm rot="-10537230">
            <a:off x="16019728" y="9704142"/>
            <a:ext cx="5185261" cy="4524140"/>
          </a:xfrm>
          <a:custGeom>
            <a:avLst/>
            <a:gdLst/>
            <a:ahLst/>
            <a:cxnLst/>
            <a:rect l="l" t="t" r="r" b="b"/>
            <a:pathLst>
              <a:path w="5182350" h="4521600">
                <a:moveTo>
                  <a:pt x="0" y="0"/>
                </a:moveTo>
                <a:lnTo>
                  <a:pt x="5182350" y="0"/>
                </a:lnTo>
                <a:lnTo>
                  <a:pt x="5182350" y="4521600"/>
                </a:lnTo>
                <a:lnTo>
                  <a:pt x="0" y="4521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effectLst>
            <a:outerShdw blurRad="939800" dist="292100" dir="10800000" sx="104000" sy="104000" algn="r" rotWithShape="0">
              <a:prstClr val="black">
                <a:alpha val="40000"/>
              </a:prstClr>
            </a:outerShdw>
          </a:effectLst>
        </p:spPr>
      </p:sp>
      <p:sp>
        <p:nvSpPr>
          <p:cNvPr id="38" name="Freeform 38"/>
          <p:cNvSpPr/>
          <p:nvPr/>
        </p:nvSpPr>
        <p:spPr>
          <a:xfrm rot="1842292">
            <a:off x="322551" y="3128058"/>
            <a:ext cx="346554" cy="346554"/>
          </a:xfrm>
          <a:custGeom>
            <a:avLst/>
            <a:gdLst/>
            <a:ahLst/>
            <a:cxnLst/>
            <a:rect l="l" t="t" r="r" b="b"/>
            <a:pathLst>
              <a:path w="346359" h="346359">
                <a:moveTo>
                  <a:pt x="0" y="0"/>
                </a:moveTo>
                <a:lnTo>
                  <a:pt x="346359" y="0"/>
                </a:lnTo>
                <a:lnTo>
                  <a:pt x="346359" y="346359"/>
                </a:lnTo>
                <a:lnTo>
                  <a:pt x="0" y="3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9953967" y="974055"/>
            <a:ext cx="2337921" cy="1788342"/>
          </a:xfrm>
          <a:custGeom>
            <a:avLst/>
            <a:gdLst/>
            <a:ahLst/>
            <a:cxnLst/>
            <a:rect l="l" t="t" r="r" b="b"/>
            <a:pathLst>
              <a:path w="3115477" h="2383117">
                <a:moveTo>
                  <a:pt x="0" y="0"/>
                </a:moveTo>
                <a:lnTo>
                  <a:pt x="3115477" y="0"/>
                </a:lnTo>
                <a:lnTo>
                  <a:pt x="3115477" y="2383117"/>
                </a:lnTo>
                <a:lnTo>
                  <a:pt x="0" y="23831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4706" t="-42877" r="-24706" b="-49734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035358" y="3764339"/>
            <a:ext cx="2885429" cy="3315111"/>
          </a:xfrm>
          <a:custGeom>
            <a:avLst/>
            <a:gdLst/>
            <a:ahLst/>
            <a:cxnLst/>
            <a:rect l="l" t="t" r="r" b="b"/>
            <a:pathLst>
              <a:path w="6948966" h="7983768">
                <a:moveTo>
                  <a:pt x="0" y="0"/>
                </a:moveTo>
                <a:lnTo>
                  <a:pt x="6948966" y="0"/>
                </a:lnTo>
                <a:lnTo>
                  <a:pt x="6948966" y="7983768"/>
                </a:lnTo>
                <a:lnTo>
                  <a:pt x="0" y="79837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6714" t="-41595" r="-55865" b="-43431"/>
            </a:stretch>
          </a:blipFill>
        </p:spPr>
      </p:sp>
      <p:sp>
        <p:nvSpPr>
          <p:cNvPr id="44" name="Freeform 44"/>
          <p:cNvSpPr/>
          <p:nvPr/>
        </p:nvSpPr>
        <p:spPr>
          <a:xfrm rot="1842292">
            <a:off x="13171060" y="9684823"/>
            <a:ext cx="346554" cy="346554"/>
          </a:xfrm>
          <a:custGeom>
            <a:avLst/>
            <a:gdLst/>
            <a:ahLst/>
            <a:cxnLst/>
            <a:rect l="l" t="t" r="r" b="b"/>
            <a:pathLst>
              <a:path w="346359" h="346359">
                <a:moveTo>
                  <a:pt x="0" y="0"/>
                </a:moveTo>
                <a:lnTo>
                  <a:pt x="346359" y="0"/>
                </a:lnTo>
                <a:lnTo>
                  <a:pt x="346359" y="346359"/>
                </a:lnTo>
                <a:lnTo>
                  <a:pt x="0" y="3463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AC44656-0AAC-9525-8673-CA4FC9D5F8A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18748" r="10754" b="53317"/>
          <a:stretch/>
        </p:blipFill>
        <p:spPr>
          <a:xfrm>
            <a:off x="587871" y="3964625"/>
            <a:ext cx="7378188" cy="150839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C97CDB-4C4E-270E-C767-ABC30845F7AC}"/>
              </a:ext>
            </a:extLst>
          </p:cNvPr>
          <p:cNvSpPr txBox="1"/>
          <p:nvPr/>
        </p:nvSpPr>
        <p:spPr>
          <a:xfrm>
            <a:off x="528068" y="5755675"/>
            <a:ext cx="737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Победитель грантового конкурса Минэкономразвития Чувашии на развитие гражданского общества на территории Чувашской Республики в 2022 году</a:t>
            </a:r>
          </a:p>
        </p:txBody>
      </p:sp>
      <p:sp>
        <p:nvSpPr>
          <p:cNvPr id="48" name="Блок-схема: альтернативный процесс 47">
            <a:extLst>
              <a:ext uri="{FF2B5EF4-FFF2-40B4-BE49-F238E27FC236}">
                <a16:creationId xmlns:a16="http://schemas.microsoft.com/office/drawing/2014/main" id="{8D6643F7-8D46-D725-D64C-F3D4683030F4}"/>
              </a:ext>
            </a:extLst>
          </p:cNvPr>
          <p:cNvSpPr/>
          <p:nvPr/>
        </p:nvSpPr>
        <p:spPr>
          <a:xfrm>
            <a:off x="11728450" y="3866460"/>
            <a:ext cx="7543401" cy="1659983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dist="114300" dir="2700000" algn="t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</a:t>
            </a:r>
            <a:r>
              <a:rPr lang="ru-RU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наставничество</a:t>
            </a:r>
          </a:p>
          <a:p>
            <a:pPr algn="ctr"/>
            <a:r>
              <a:rPr lang="ru-RU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en-US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4000" b="1" dirty="0">
                <a:solidFill>
                  <a:srgbClr val="01508C"/>
                </a:solidFill>
                <a:effectLst>
                  <a:outerShdw blurRad="660400" dist="304800" dir="2700000" sx="70000" sy="70000" algn="tl" rotWithShape="0">
                    <a:prstClr val="black">
                      <a:alpha val="26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РСО21»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9F19A2-8867-6EDE-C41B-948D3468AFAE}"/>
              </a:ext>
            </a:extLst>
          </p:cNvPr>
          <p:cNvSpPr txBox="1"/>
          <p:nvPr/>
        </p:nvSpPr>
        <p:spPr>
          <a:xfrm>
            <a:off x="11728450" y="5734648"/>
            <a:ext cx="737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Победитель грантового конкурса Минэкономразвития Чувашии на развитие гражданского общества на территории Чувашской Республики в 2023 году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42255" y="336685"/>
            <a:ext cx="4737826" cy="13283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5539660" y="2258755"/>
            <a:ext cx="342796" cy="235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018832" y="2324753"/>
            <a:ext cx="1382652" cy="169402"/>
            <a:chOff x="3199877" y="1237432"/>
            <a:chExt cx="735965" cy="90170"/>
          </a:xfrm>
        </p:grpSpPr>
        <p:pic>
          <p:nvPicPr>
            <p:cNvPr id="7" name="object 7"/>
            <p:cNvPicPr/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3293330" y="1238699"/>
              <a:ext cx="72589" cy="876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>
              <a:lum bright="70000" contrast="-70000"/>
            </a:blip>
            <a:stretch>
              <a:fillRect/>
            </a:stretch>
          </p:blipFill>
          <p:spPr>
            <a:xfrm>
              <a:off x="3199877" y="1238699"/>
              <a:ext cx="70660" cy="87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>
              <a:lum bright="70000" contrast="-70000"/>
            </a:blip>
            <a:stretch>
              <a:fillRect/>
            </a:stretch>
          </p:blipFill>
          <p:spPr>
            <a:xfrm>
              <a:off x="3390414" y="1237432"/>
              <a:ext cx="71579" cy="901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>
              <a:lum bright="70000" contrast="-70000"/>
            </a:blip>
            <a:stretch>
              <a:fillRect/>
            </a:stretch>
          </p:blipFill>
          <p:spPr>
            <a:xfrm>
              <a:off x="3483118" y="1237432"/>
              <a:ext cx="157684" cy="901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>
              <a:lum bright="70000" contrast="-70000"/>
            </a:blip>
            <a:stretch>
              <a:fillRect/>
            </a:stretch>
          </p:blipFill>
          <p:spPr>
            <a:xfrm>
              <a:off x="3664461" y="1238699"/>
              <a:ext cx="72590" cy="876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>
              <a:lum bright="70000" contrast="-70000"/>
            </a:blip>
            <a:stretch>
              <a:fillRect/>
            </a:stretch>
          </p:blipFill>
          <p:spPr>
            <a:xfrm>
              <a:off x="3764080" y="1238699"/>
              <a:ext cx="72100" cy="875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>
              <a:lum bright="70000" contrast="-70000"/>
            </a:blip>
            <a:stretch>
              <a:fillRect/>
            </a:stretch>
          </p:blipFill>
          <p:spPr>
            <a:xfrm>
              <a:off x="3863181" y="1238699"/>
              <a:ext cx="72101" cy="8754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7538375" y="2239102"/>
            <a:ext cx="1591421" cy="255295"/>
            <a:chOff x="4008708" y="1191841"/>
            <a:chExt cx="847090" cy="135890"/>
          </a:xfrm>
        </p:grpSpPr>
        <p:pic>
          <p:nvPicPr>
            <p:cNvPr id="15" name="object 15"/>
            <p:cNvPicPr/>
            <p:nvPr/>
          </p:nvPicPr>
          <p:blipFill>
            <a:blip r:embed="rId9" cstate="print">
              <a:lum bright="70000" contrast="-70000"/>
            </a:blip>
            <a:stretch>
              <a:fillRect/>
            </a:stretch>
          </p:blipFill>
          <p:spPr>
            <a:xfrm>
              <a:off x="4008708" y="1238699"/>
              <a:ext cx="72100" cy="875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>
              <a:lum bright="70000" contrast="-70000"/>
            </a:blip>
            <a:stretch>
              <a:fillRect/>
            </a:stretch>
          </p:blipFill>
          <p:spPr>
            <a:xfrm>
              <a:off x="4101900" y="1237432"/>
              <a:ext cx="65761" cy="901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>
              <a:lum bright="70000" contrast="-70000"/>
            </a:blip>
            <a:stretch>
              <a:fillRect/>
            </a:stretch>
          </p:blipFill>
          <p:spPr>
            <a:xfrm>
              <a:off x="4190051" y="1238699"/>
              <a:ext cx="82388" cy="876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>
              <a:lum bright="70000" contrast="-70000"/>
            </a:blip>
            <a:stretch>
              <a:fillRect/>
            </a:stretch>
          </p:blipFill>
          <p:spPr>
            <a:xfrm>
              <a:off x="4296934" y="1237432"/>
              <a:ext cx="71578" cy="901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4392173" y="1238699"/>
              <a:ext cx="72590" cy="876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>
              <a:lum bright="70000" contrast="-70000"/>
            </a:blip>
            <a:stretch>
              <a:fillRect/>
            </a:stretch>
          </p:blipFill>
          <p:spPr>
            <a:xfrm>
              <a:off x="4489258" y="1237432"/>
              <a:ext cx="71578" cy="901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4584495" y="1238699"/>
              <a:ext cx="72590" cy="876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>
              <a:lum bright="70000" contrast="-70000"/>
            </a:blip>
            <a:stretch>
              <a:fillRect/>
            </a:stretch>
          </p:blipFill>
          <p:spPr>
            <a:xfrm>
              <a:off x="4684114" y="1238699"/>
              <a:ext cx="72101" cy="875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>
              <a:lum bright="70000" contrast="-70000"/>
            </a:blip>
            <a:stretch>
              <a:fillRect/>
            </a:stretch>
          </p:blipFill>
          <p:spPr>
            <a:xfrm>
              <a:off x="4783214" y="1191841"/>
              <a:ext cx="72101" cy="134401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9266835" y="2327134"/>
            <a:ext cx="132750" cy="16463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612080" y="2324754"/>
            <a:ext cx="1597386" cy="208770"/>
            <a:chOff x="5112510" y="1237432"/>
            <a:chExt cx="850265" cy="111125"/>
          </a:xfrm>
        </p:grpSpPr>
        <p:pic>
          <p:nvPicPr>
            <p:cNvPr id="26" name="object 26"/>
            <p:cNvPicPr/>
            <p:nvPr/>
          </p:nvPicPr>
          <p:blipFill>
            <a:blip r:embed="rId14" cstate="print">
              <a:lum bright="70000" contrast="-70000"/>
            </a:blip>
            <a:stretch>
              <a:fillRect/>
            </a:stretch>
          </p:blipFill>
          <p:spPr>
            <a:xfrm>
              <a:off x="5112510" y="1237432"/>
              <a:ext cx="441587" cy="1109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>
              <a:lum bright="70000" contrast="-70000"/>
            </a:blip>
            <a:stretch>
              <a:fillRect/>
            </a:stretch>
          </p:blipFill>
          <p:spPr>
            <a:xfrm>
              <a:off x="5581126" y="1238699"/>
              <a:ext cx="69131" cy="8763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>
              <a:lum bright="70000" contrast="-70000"/>
            </a:blip>
            <a:stretch>
              <a:fillRect/>
            </a:stretch>
          </p:blipFill>
          <p:spPr>
            <a:xfrm>
              <a:off x="5672649" y="1238699"/>
              <a:ext cx="72590" cy="876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>
              <a:lum bright="70000" contrast="-70000"/>
            </a:blip>
            <a:stretch>
              <a:fillRect/>
            </a:stretch>
          </p:blipFill>
          <p:spPr>
            <a:xfrm>
              <a:off x="5772269" y="1238699"/>
              <a:ext cx="94895" cy="8763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>
              <a:lum bright="70000" contrast="-70000"/>
            </a:blip>
            <a:stretch>
              <a:fillRect/>
            </a:stretch>
          </p:blipFill>
          <p:spPr>
            <a:xfrm>
              <a:off x="5890794" y="1237432"/>
              <a:ext cx="71579" cy="90164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7" cstate="print">
            <a:lum bright="70000" contrast="-70000"/>
          </a:blip>
          <a:stretch>
            <a:fillRect/>
          </a:stretch>
        </p:blipFill>
        <p:spPr>
          <a:xfrm>
            <a:off x="11329281" y="2324753"/>
            <a:ext cx="2617134" cy="208430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4070129" y="2324753"/>
            <a:ext cx="689536" cy="169402"/>
            <a:chOff x="7485464" y="1237432"/>
            <a:chExt cx="367030" cy="90170"/>
          </a:xfrm>
        </p:grpSpPr>
        <p:pic>
          <p:nvPicPr>
            <p:cNvPr id="33" name="object 33"/>
            <p:cNvPicPr/>
            <p:nvPr/>
          </p:nvPicPr>
          <p:blipFill>
            <a:blip r:embed="rId18" cstate="print">
              <a:lum bright="70000" contrast="-70000"/>
            </a:blip>
            <a:stretch>
              <a:fillRect/>
            </a:stretch>
          </p:blipFill>
          <p:spPr>
            <a:xfrm>
              <a:off x="7485464" y="1237432"/>
              <a:ext cx="70081" cy="901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>
              <a:lum bright="70000" contrast="-70000"/>
            </a:blip>
            <a:stretch>
              <a:fillRect/>
            </a:stretch>
          </p:blipFill>
          <p:spPr>
            <a:xfrm>
              <a:off x="7581711" y="1238699"/>
              <a:ext cx="152816" cy="8763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>
              <a:lum bright="70000" contrast="-70000"/>
            </a:blip>
            <a:stretch>
              <a:fillRect/>
            </a:stretch>
          </p:blipFill>
          <p:spPr>
            <a:xfrm>
              <a:off x="7757319" y="1238699"/>
              <a:ext cx="94895" cy="87630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0" cstate="print">
            <a:lum bright="70000" contrast="-70000"/>
          </a:blip>
          <a:stretch>
            <a:fillRect/>
          </a:stretch>
        </p:blipFill>
        <p:spPr>
          <a:xfrm>
            <a:off x="14898655" y="2239103"/>
            <a:ext cx="1694407" cy="25504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>
            <a:lum bright="70000" contrast="-70000"/>
          </a:blip>
          <a:stretch>
            <a:fillRect/>
          </a:stretch>
        </p:blipFill>
        <p:spPr>
          <a:xfrm>
            <a:off x="16719907" y="2253230"/>
            <a:ext cx="1678972" cy="30544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5558712" y="2716982"/>
            <a:ext cx="132750" cy="164632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5819876" y="2714601"/>
            <a:ext cx="626309" cy="169402"/>
            <a:chOff x="3093976" y="1444942"/>
            <a:chExt cx="333375" cy="90170"/>
          </a:xfrm>
        </p:grpSpPr>
        <p:pic>
          <p:nvPicPr>
            <p:cNvPr id="40" name="object 40"/>
            <p:cNvPicPr/>
            <p:nvPr/>
          </p:nvPicPr>
          <p:blipFill>
            <a:blip r:embed="rId22" cstate="print">
              <a:lum bright="70000" contrast="-70000"/>
            </a:blip>
            <a:stretch>
              <a:fillRect/>
            </a:stretch>
          </p:blipFill>
          <p:spPr>
            <a:xfrm>
              <a:off x="3187865" y="1444942"/>
              <a:ext cx="70081" cy="901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>
              <a:lum bright="70000" contrast="-70000"/>
            </a:blip>
            <a:stretch>
              <a:fillRect/>
            </a:stretch>
          </p:blipFill>
          <p:spPr>
            <a:xfrm>
              <a:off x="3093976" y="1446209"/>
              <a:ext cx="71093" cy="876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>
              <a:lum bright="70000" contrast="-70000"/>
            </a:blip>
            <a:stretch>
              <a:fillRect/>
            </a:stretch>
          </p:blipFill>
          <p:spPr>
            <a:xfrm>
              <a:off x="3281575" y="1444942"/>
              <a:ext cx="145728" cy="90166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5" cstate="print">
            <a:lum bright="70000" contrast="-70000"/>
          </a:blip>
          <a:stretch>
            <a:fillRect/>
          </a:stretch>
        </p:blipFill>
        <p:spPr>
          <a:xfrm>
            <a:off x="6762314" y="2714602"/>
            <a:ext cx="130686" cy="23392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6" cstate="print">
            <a:lum bright="70000" contrast="-70000"/>
          </a:blip>
          <a:stretch>
            <a:fillRect/>
          </a:stretch>
        </p:blipFill>
        <p:spPr>
          <a:xfrm>
            <a:off x="6488913" y="2716981"/>
            <a:ext cx="135454" cy="164468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6931064" y="2714601"/>
            <a:ext cx="1159566" cy="169402"/>
            <a:chOff x="3685445" y="1444942"/>
            <a:chExt cx="617220" cy="90170"/>
          </a:xfrm>
        </p:grpSpPr>
        <p:pic>
          <p:nvPicPr>
            <p:cNvPr id="46" name="object 46"/>
            <p:cNvPicPr/>
            <p:nvPr/>
          </p:nvPicPr>
          <p:blipFill>
            <a:blip r:embed="rId22" cstate="print">
              <a:lum bright="70000" contrast="-70000"/>
            </a:blip>
            <a:stretch>
              <a:fillRect/>
            </a:stretch>
          </p:blipFill>
          <p:spPr>
            <a:xfrm>
              <a:off x="3685445" y="1444942"/>
              <a:ext cx="70081" cy="9016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>
              <a:lum bright="70000" contrast="-70000"/>
            </a:blip>
            <a:stretch>
              <a:fillRect/>
            </a:stretch>
          </p:blipFill>
          <p:spPr>
            <a:xfrm>
              <a:off x="3775784" y="1444942"/>
              <a:ext cx="65760" cy="901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>
              <a:lum bright="70000" contrast="-70000"/>
            </a:blip>
            <a:stretch>
              <a:fillRect/>
            </a:stretch>
          </p:blipFill>
          <p:spPr>
            <a:xfrm>
              <a:off x="3863934" y="1446209"/>
              <a:ext cx="70660" cy="8763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>
              <a:lum bright="70000" contrast="-70000"/>
            </a:blip>
            <a:stretch>
              <a:fillRect/>
            </a:stretch>
          </p:blipFill>
          <p:spPr>
            <a:xfrm>
              <a:off x="3957385" y="1446209"/>
              <a:ext cx="157025" cy="8763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>
              <a:lum bright="70000" contrast="-70000"/>
            </a:blip>
            <a:stretch>
              <a:fillRect/>
            </a:stretch>
          </p:blipFill>
          <p:spPr>
            <a:xfrm>
              <a:off x="4137202" y="1446209"/>
              <a:ext cx="72100" cy="875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>
              <a:lum bright="70000" contrast="-70000"/>
            </a:blip>
            <a:stretch>
              <a:fillRect/>
            </a:stretch>
          </p:blipFill>
          <p:spPr>
            <a:xfrm>
              <a:off x="4230395" y="1446209"/>
              <a:ext cx="71756" cy="87631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29" cstate="print">
            <a:lum bright="70000" contrast="-70000"/>
          </a:blip>
          <a:stretch>
            <a:fillRect/>
          </a:stretch>
        </p:blipFill>
        <p:spPr>
          <a:xfrm>
            <a:off x="9913095" y="2714601"/>
            <a:ext cx="3519122" cy="235714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13458418" y="2847669"/>
            <a:ext cx="34596" cy="34596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068" y="0"/>
                </a:moveTo>
                <a:lnTo>
                  <a:pt x="0" y="0"/>
                </a:lnTo>
                <a:lnTo>
                  <a:pt x="0" y="18068"/>
                </a:lnTo>
                <a:lnTo>
                  <a:pt x="18068" y="18068"/>
                </a:lnTo>
                <a:lnTo>
                  <a:pt x="18068" y="0"/>
                </a:lnTo>
                <a:close/>
              </a:path>
            </a:pathLst>
          </a:custGeom>
          <a:solidFill>
            <a:srgbClr val="ABBDC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5" name="object 55"/>
          <p:cNvGrpSpPr/>
          <p:nvPr/>
        </p:nvGrpSpPr>
        <p:grpSpPr>
          <a:xfrm>
            <a:off x="5553951" y="2714601"/>
            <a:ext cx="7984544" cy="1016410"/>
            <a:chOff x="2952428" y="1444942"/>
            <a:chExt cx="4250055" cy="541020"/>
          </a:xfrm>
        </p:grpSpPr>
        <p:pic>
          <p:nvPicPr>
            <p:cNvPr id="56" name="object 56"/>
            <p:cNvPicPr/>
            <p:nvPr/>
          </p:nvPicPr>
          <p:blipFill>
            <a:blip r:embed="rId30" cstate="print">
              <a:lum bright="70000" contrast="-70000"/>
            </a:blip>
            <a:stretch>
              <a:fillRect/>
            </a:stretch>
          </p:blipFill>
          <p:spPr>
            <a:xfrm>
              <a:off x="6000587" y="1652454"/>
              <a:ext cx="1201486" cy="12451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>
              <a:lum bright="70000" contrast="-70000"/>
            </a:blip>
            <a:stretch>
              <a:fillRect/>
            </a:stretch>
          </p:blipFill>
          <p:spPr>
            <a:xfrm>
              <a:off x="2952428" y="1444942"/>
              <a:ext cx="3659623" cy="540490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17358957" y="3104453"/>
            <a:ext cx="1066515" cy="235015"/>
            <a:chOff x="9236059" y="1652454"/>
            <a:chExt cx="567690" cy="125095"/>
          </a:xfrm>
        </p:grpSpPr>
        <p:pic>
          <p:nvPicPr>
            <p:cNvPr id="59" name="object 59"/>
            <p:cNvPicPr/>
            <p:nvPr/>
          </p:nvPicPr>
          <p:blipFill>
            <a:blip r:embed="rId32" cstate="print">
              <a:lum bright="70000" contrast="-70000"/>
            </a:blip>
            <a:stretch>
              <a:fillRect/>
            </a:stretch>
          </p:blipFill>
          <p:spPr>
            <a:xfrm>
              <a:off x="9236059" y="1652454"/>
              <a:ext cx="153823" cy="9016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>
              <a:lum bright="70000" contrast="-70000"/>
            </a:blip>
            <a:stretch>
              <a:fillRect/>
            </a:stretch>
          </p:blipFill>
          <p:spPr>
            <a:xfrm>
              <a:off x="9412674" y="1652454"/>
              <a:ext cx="159905" cy="1245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print">
              <a:lum bright="70000" contrast="-70000"/>
            </a:blip>
            <a:stretch>
              <a:fillRect/>
            </a:stretch>
          </p:blipFill>
          <p:spPr>
            <a:xfrm>
              <a:off x="9593700" y="1653721"/>
              <a:ext cx="94551" cy="10967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>
              <a:lum bright="70000" contrast="-70000"/>
            </a:blip>
            <a:stretch>
              <a:fillRect/>
            </a:stretch>
          </p:blipFill>
          <p:spPr>
            <a:xfrm>
              <a:off x="9708508" y="1653721"/>
              <a:ext cx="94895" cy="87631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6" cstate="print">
            <a:lum bright="70000" contrast="-70000"/>
          </a:blip>
          <a:stretch>
            <a:fillRect/>
          </a:stretch>
        </p:blipFill>
        <p:spPr>
          <a:xfrm>
            <a:off x="12817319" y="3104453"/>
            <a:ext cx="4414731" cy="60461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7" cstate="print">
            <a:lum bright="70000" contrast="-70000"/>
          </a:blip>
          <a:stretch>
            <a:fillRect/>
          </a:stretch>
        </p:blipFill>
        <p:spPr>
          <a:xfrm>
            <a:off x="12559294" y="3496681"/>
            <a:ext cx="132748" cy="164632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5554242" y="3969829"/>
            <a:ext cx="13846796" cy="62034"/>
          </a:xfrm>
          <a:custGeom>
            <a:avLst/>
            <a:gdLst/>
            <a:ahLst/>
            <a:cxnLst/>
            <a:rect l="l" t="t" r="r" b="b"/>
            <a:pathLst>
              <a:path w="7370445" h="33019">
                <a:moveTo>
                  <a:pt x="7369836" y="0"/>
                </a:moveTo>
                <a:lnTo>
                  <a:pt x="0" y="0"/>
                </a:lnTo>
                <a:lnTo>
                  <a:pt x="0" y="32953"/>
                </a:lnTo>
                <a:lnTo>
                  <a:pt x="7369836" y="32953"/>
                </a:lnTo>
                <a:lnTo>
                  <a:pt x="7369836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66" name="object 66"/>
          <p:cNvGrpSpPr/>
          <p:nvPr/>
        </p:nvGrpSpPr>
        <p:grpSpPr>
          <a:xfrm>
            <a:off x="5600495" y="4584613"/>
            <a:ext cx="4538056" cy="2619761"/>
            <a:chOff x="2977203" y="2440322"/>
            <a:chExt cx="2415540" cy="1394460"/>
          </a:xfrm>
        </p:grpSpPr>
        <p:sp>
          <p:nvSpPr>
            <p:cNvPr id="67" name="object 67"/>
            <p:cNvSpPr/>
            <p:nvPr/>
          </p:nvSpPr>
          <p:spPr>
            <a:xfrm>
              <a:off x="2980802" y="2443921"/>
              <a:ext cx="2407920" cy="1386840"/>
            </a:xfrm>
            <a:custGeom>
              <a:avLst/>
              <a:gdLst/>
              <a:ahLst/>
              <a:cxnLst/>
              <a:rect l="l" t="t" r="r" b="b"/>
              <a:pathLst>
                <a:path w="2407920" h="1386839">
                  <a:moveTo>
                    <a:pt x="2299921" y="0"/>
                  </a:moveTo>
                  <a:lnTo>
                    <a:pt x="108000" y="0"/>
                  </a:lnTo>
                  <a:lnTo>
                    <a:pt x="66066" y="8521"/>
                  </a:lnTo>
                  <a:lnTo>
                    <a:pt x="31725" y="31724"/>
                  </a:lnTo>
                  <a:lnTo>
                    <a:pt x="8521" y="66065"/>
                  </a:lnTo>
                  <a:lnTo>
                    <a:pt x="0" y="107999"/>
                  </a:lnTo>
                  <a:lnTo>
                    <a:pt x="0" y="1278837"/>
                  </a:lnTo>
                  <a:lnTo>
                    <a:pt x="8521" y="1320772"/>
                  </a:lnTo>
                  <a:lnTo>
                    <a:pt x="31725" y="1355113"/>
                  </a:lnTo>
                  <a:lnTo>
                    <a:pt x="66066" y="1378316"/>
                  </a:lnTo>
                  <a:lnTo>
                    <a:pt x="108000" y="1386838"/>
                  </a:lnTo>
                  <a:lnTo>
                    <a:pt x="2299921" y="1386838"/>
                  </a:lnTo>
                  <a:lnTo>
                    <a:pt x="2341856" y="1378316"/>
                  </a:lnTo>
                  <a:lnTo>
                    <a:pt x="2376196" y="1355113"/>
                  </a:lnTo>
                  <a:lnTo>
                    <a:pt x="2399399" y="1320772"/>
                  </a:lnTo>
                  <a:lnTo>
                    <a:pt x="2407921" y="1278837"/>
                  </a:lnTo>
                  <a:lnTo>
                    <a:pt x="2407921" y="107999"/>
                  </a:lnTo>
                  <a:lnTo>
                    <a:pt x="2399399" y="66065"/>
                  </a:lnTo>
                  <a:lnTo>
                    <a:pt x="2376196" y="31724"/>
                  </a:lnTo>
                  <a:lnTo>
                    <a:pt x="2341856" y="8521"/>
                  </a:lnTo>
                  <a:lnTo>
                    <a:pt x="229992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sp>
          <p:nvSpPr>
            <p:cNvPr id="68" name="object 68"/>
            <p:cNvSpPr/>
            <p:nvPr/>
          </p:nvSpPr>
          <p:spPr>
            <a:xfrm>
              <a:off x="2980802" y="2443921"/>
              <a:ext cx="2407920" cy="1386840"/>
            </a:xfrm>
            <a:custGeom>
              <a:avLst/>
              <a:gdLst/>
              <a:ahLst/>
              <a:cxnLst/>
              <a:rect l="l" t="t" r="r" b="b"/>
              <a:pathLst>
                <a:path w="2407920" h="1386839">
                  <a:moveTo>
                    <a:pt x="108000" y="0"/>
                  </a:moveTo>
                  <a:lnTo>
                    <a:pt x="2299921" y="0"/>
                  </a:lnTo>
                  <a:lnTo>
                    <a:pt x="2341856" y="8521"/>
                  </a:lnTo>
                  <a:lnTo>
                    <a:pt x="2376196" y="31724"/>
                  </a:lnTo>
                  <a:lnTo>
                    <a:pt x="2399399" y="66065"/>
                  </a:lnTo>
                  <a:lnTo>
                    <a:pt x="2407921" y="107999"/>
                  </a:lnTo>
                  <a:lnTo>
                    <a:pt x="2407921" y="1278837"/>
                  </a:lnTo>
                  <a:lnTo>
                    <a:pt x="2399399" y="1320772"/>
                  </a:lnTo>
                  <a:lnTo>
                    <a:pt x="2376196" y="1355113"/>
                  </a:lnTo>
                  <a:lnTo>
                    <a:pt x="2341856" y="1378316"/>
                  </a:lnTo>
                  <a:lnTo>
                    <a:pt x="2299921" y="1386838"/>
                  </a:lnTo>
                  <a:lnTo>
                    <a:pt x="108000" y="1386838"/>
                  </a:lnTo>
                  <a:lnTo>
                    <a:pt x="66066" y="1378316"/>
                  </a:lnTo>
                  <a:lnTo>
                    <a:pt x="31725" y="1355113"/>
                  </a:lnTo>
                  <a:lnTo>
                    <a:pt x="8521" y="1320772"/>
                  </a:lnTo>
                  <a:lnTo>
                    <a:pt x="0" y="1278837"/>
                  </a:lnTo>
                  <a:lnTo>
                    <a:pt x="0" y="107999"/>
                  </a:lnTo>
                  <a:lnTo>
                    <a:pt x="8521" y="66065"/>
                  </a:lnTo>
                  <a:lnTo>
                    <a:pt x="31725" y="31724"/>
                  </a:lnTo>
                  <a:lnTo>
                    <a:pt x="66066" y="8521"/>
                  </a:lnTo>
                  <a:lnTo>
                    <a:pt x="10800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 sz="3382"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10340940" y="7537214"/>
            <a:ext cx="4538056" cy="2619761"/>
            <a:chOff x="5500472" y="4011948"/>
            <a:chExt cx="2415540" cy="1394460"/>
          </a:xfrm>
        </p:grpSpPr>
        <p:sp>
          <p:nvSpPr>
            <p:cNvPr id="70" name="object 70"/>
            <p:cNvSpPr/>
            <p:nvPr/>
          </p:nvSpPr>
          <p:spPr>
            <a:xfrm>
              <a:off x="5504072" y="4015548"/>
              <a:ext cx="2407920" cy="1386840"/>
            </a:xfrm>
            <a:custGeom>
              <a:avLst/>
              <a:gdLst/>
              <a:ahLst/>
              <a:cxnLst/>
              <a:rect l="l" t="t" r="r" b="b"/>
              <a:pathLst>
                <a:path w="2407920" h="1386839">
                  <a:moveTo>
                    <a:pt x="2299921" y="0"/>
                  </a:moveTo>
                  <a:lnTo>
                    <a:pt x="108000" y="0"/>
                  </a:lnTo>
                  <a:lnTo>
                    <a:pt x="66066" y="8521"/>
                  </a:lnTo>
                  <a:lnTo>
                    <a:pt x="31725" y="31725"/>
                  </a:lnTo>
                  <a:lnTo>
                    <a:pt x="8521" y="66065"/>
                  </a:lnTo>
                  <a:lnTo>
                    <a:pt x="0" y="107999"/>
                  </a:lnTo>
                  <a:lnTo>
                    <a:pt x="0" y="1278839"/>
                  </a:lnTo>
                  <a:lnTo>
                    <a:pt x="8521" y="1320773"/>
                  </a:lnTo>
                  <a:lnTo>
                    <a:pt x="31725" y="1355113"/>
                  </a:lnTo>
                  <a:lnTo>
                    <a:pt x="66066" y="1378316"/>
                  </a:lnTo>
                  <a:lnTo>
                    <a:pt x="108000" y="1386838"/>
                  </a:lnTo>
                  <a:lnTo>
                    <a:pt x="2299921" y="1386838"/>
                  </a:lnTo>
                  <a:lnTo>
                    <a:pt x="2341856" y="1378316"/>
                  </a:lnTo>
                  <a:lnTo>
                    <a:pt x="2376196" y="1355113"/>
                  </a:lnTo>
                  <a:lnTo>
                    <a:pt x="2399399" y="1320773"/>
                  </a:lnTo>
                  <a:lnTo>
                    <a:pt x="2407921" y="1278839"/>
                  </a:lnTo>
                  <a:lnTo>
                    <a:pt x="2407921" y="107999"/>
                  </a:lnTo>
                  <a:lnTo>
                    <a:pt x="2399399" y="66065"/>
                  </a:lnTo>
                  <a:lnTo>
                    <a:pt x="2376196" y="31725"/>
                  </a:lnTo>
                  <a:lnTo>
                    <a:pt x="2341856" y="8521"/>
                  </a:lnTo>
                  <a:lnTo>
                    <a:pt x="229992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sp>
          <p:nvSpPr>
            <p:cNvPr id="71" name="object 71"/>
            <p:cNvSpPr/>
            <p:nvPr/>
          </p:nvSpPr>
          <p:spPr>
            <a:xfrm>
              <a:off x="5504072" y="4015548"/>
              <a:ext cx="2407920" cy="1386840"/>
            </a:xfrm>
            <a:custGeom>
              <a:avLst/>
              <a:gdLst/>
              <a:ahLst/>
              <a:cxnLst/>
              <a:rect l="l" t="t" r="r" b="b"/>
              <a:pathLst>
                <a:path w="2407920" h="1386839">
                  <a:moveTo>
                    <a:pt x="108000" y="0"/>
                  </a:moveTo>
                  <a:lnTo>
                    <a:pt x="2299921" y="0"/>
                  </a:lnTo>
                  <a:lnTo>
                    <a:pt x="2341856" y="8521"/>
                  </a:lnTo>
                  <a:lnTo>
                    <a:pt x="2376196" y="31725"/>
                  </a:lnTo>
                  <a:lnTo>
                    <a:pt x="2399399" y="66065"/>
                  </a:lnTo>
                  <a:lnTo>
                    <a:pt x="2407921" y="107999"/>
                  </a:lnTo>
                  <a:lnTo>
                    <a:pt x="2407921" y="1278839"/>
                  </a:lnTo>
                  <a:lnTo>
                    <a:pt x="2399399" y="1320773"/>
                  </a:lnTo>
                  <a:lnTo>
                    <a:pt x="2376196" y="1355113"/>
                  </a:lnTo>
                  <a:lnTo>
                    <a:pt x="2341856" y="1378316"/>
                  </a:lnTo>
                  <a:lnTo>
                    <a:pt x="2299921" y="1386838"/>
                  </a:lnTo>
                  <a:lnTo>
                    <a:pt x="108000" y="1386838"/>
                  </a:lnTo>
                  <a:lnTo>
                    <a:pt x="66066" y="1378316"/>
                  </a:lnTo>
                  <a:lnTo>
                    <a:pt x="31725" y="1355113"/>
                  </a:lnTo>
                  <a:lnTo>
                    <a:pt x="8521" y="1320773"/>
                  </a:lnTo>
                  <a:lnTo>
                    <a:pt x="0" y="1278839"/>
                  </a:lnTo>
                  <a:lnTo>
                    <a:pt x="0" y="107999"/>
                  </a:lnTo>
                  <a:lnTo>
                    <a:pt x="8521" y="66065"/>
                  </a:lnTo>
                  <a:lnTo>
                    <a:pt x="31725" y="31725"/>
                  </a:lnTo>
                  <a:lnTo>
                    <a:pt x="66066" y="8521"/>
                  </a:lnTo>
                  <a:lnTo>
                    <a:pt x="10800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 sz="3382"/>
            </a:p>
          </p:txBody>
        </p:sp>
      </p:grpSp>
      <p:sp>
        <p:nvSpPr>
          <p:cNvPr id="72" name="object 72"/>
          <p:cNvSpPr/>
          <p:nvPr/>
        </p:nvSpPr>
        <p:spPr>
          <a:xfrm>
            <a:off x="5477525" y="4434799"/>
            <a:ext cx="4523740" cy="2605445"/>
          </a:xfrm>
          <a:custGeom>
            <a:avLst/>
            <a:gdLst/>
            <a:ahLst/>
            <a:cxnLst/>
            <a:rect l="l" t="t" r="r" b="b"/>
            <a:pathLst>
              <a:path w="2407920" h="1386839">
                <a:moveTo>
                  <a:pt x="2299921" y="0"/>
                </a:moveTo>
                <a:lnTo>
                  <a:pt x="108000" y="0"/>
                </a:lnTo>
                <a:lnTo>
                  <a:pt x="66066" y="8521"/>
                </a:lnTo>
                <a:lnTo>
                  <a:pt x="31725" y="31724"/>
                </a:lnTo>
                <a:lnTo>
                  <a:pt x="8521" y="66065"/>
                </a:lnTo>
                <a:lnTo>
                  <a:pt x="0" y="107999"/>
                </a:lnTo>
                <a:lnTo>
                  <a:pt x="0" y="1278837"/>
                </a:lnTo>
                <a:lnTo>
                  <a:pt x="8521" y="1320772"/>
                </a:lnTo>
                <a:lnTo>
                  <a:pt x="31725" y="1355113"/>
                </a:lnTo>
                <a:lnTo>
                  <a:pt x="66066" y="1378316"/>
                </a:lnTo>
                <a:lnTo>
                  <a:pt x="108000" y="1386838"/>
                </a:lnTo>
                <a:lnTo>
                  <a:pt x="2299921" y="1386838"/>
                </a:lnTo>
                <a:lnTo>
                  <a:pt x="2341856" y="1378316"/>
                </a:lnTo>
                <a:lnTo>
                  <a:pt x="2376196" y="1355113"/>
                </a:lnTo>
                <a:lnTo>
                  <a:pt x="2399399" y="1320772"/>
                </a:lnTo>
                <a:lnTo>
                  <a:pt x="2407921" y="1278837"/>
                </a:lnTo>
                <a:lnTo>
                  <a:pt x="2407921" y="107999"/>
                </a:lnTo>
                <a:lnTo>
                  <a:pt x="2399399" y="66065"/>
                </a:lnTo>
                <a:lnTo>
                  <a:pt x="2376196" y="31724"/>
                </a:lnTo>
                <a:lnTo>
                  <a:pt x="2341856" y="8521"/>
                </a:lnTo>
                <a:lnTo>
                  <a:pt x="2299921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pic>
        <p:nvPicPr>
          <p:cNvPr id="73" name="object 7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11208" y="4428036"/>
            <a:ext cx="4667000" cy="2775546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5477525" y="4434799"/>
            <a:ext cx="4523740" cy="2605445"/>
          </a:xfrm>
          <a:custGeom>
            <a:avLst/>
            <a:gdLst/>
            <a:ahLst/>
            <a:cxnLst/>
            <a:rect l="l" t="t" r="r" b="b"/>
            <a:pathLst>
              <a:path w="2407920" h="1386839">
                <a:moveTo>
                  <a:pt x="108000" y="0"/>
                </a:moveTo>
                <a:lnTo>
                  <a:pt x="2299921" y="0"/>
                </a:lnTo>
                <a:lnTo>
                  <a:pt x="2341856" y="8521"/>
                </a:lnTo>
                <a:lnTo>
                  <a:pt x="2376196" y="31724"/>
                </a:lnTo>
                <a:lnTo>
                  <a:pt x="2399399" y="66065"/>
                </a:lnTo>
                <a:lnTo>
                  <a:pt x="2407921" y="107999"/>
                </a:lnTo>
                <a:lnTo>
                  <a:pt x="2407921" y="1278837"/>
                </a:lnTo>
                <a:lnTo>
                  <a:pt x="2399399" y="1320772"/>
                </a:lnTo>
                <a:lnTo>
                  <a:pt x="2376196" y="1355113"/>
                </a:lnTo>
                <a:lnTo>
                  <a:pt x="2341856" y="1378316"/>
                </a:lnTo>
                <a:lnTo>
                  <a:pt x="2299921" y="1386838"/>
                </a:lnTo>
                <a:lnTo>
                  <a:pt x="108000" y="1386838"/>
                </a:lnTo>
                <a:lnTo>
                  <a:pt x="66066" y="1378316"/>
                </a:lnTo>
                <a:lnTo>
                  <a:pt x="31725" y="1355113"/>
                </a:lnTo>
                <a:lnTo>
                  <a:pt x="8521" y="1320772"/>
                </a:lnTo>
                <a:lnTo>
                  <a:pt x="0" y="1278837"/>
                </a:lnTo>
                <a:lnTo>
                  <a:pt x="0" y="107999"/>
                </a:lnTo>
                <a:lnTo>
                  <a:pt x="8521" y="66065"/>
                </a:lnTo>
                <a:lnTo>
                  <a:pt x="31725" y="31724"/>
                </a:lnTo>
                <a:lnTo>
                  <a:pt x="66066" y="8521"/>
                </a:lnTo>
                <a:lnTo>
                  <a:pt x="10800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75" name="object 75"/>
          <p:cNvGrpSpPr/>
          <p:nvPr/>
        </p:nvGrpSpPr>
        <p:grpSpPr>
          <a:xfrm>
            <a:off x="5470762" y="7380638"/>
            <a:ext cx="9271758" cy="2776040"/>
            <a:chOff x="2908148" y="3928604"/>
            <a:chExt cx="4935220" cy="1477645"/>
          </a:xfrm>
        </p:grpSpPr>
        <p:pic>
          <p:nvPicPr>
            <p:cNvPr id="76" name="object 7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08148" y="3928604"/>
              <a:ext cx="2484175" cy="147738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435017" y="3932204"/>
              <a:ext cx="2407920" cy="1386840"/>
            </a:xfrm>
            <a:custGeom>
              <a:avLst/>
              <a:gdLst/>
              <a:ahLst/>
              <a:cxnLst/>
              <a:rect l="l" t="t" r="r" b="b"/>
              <a:pathLst>
                <a:path w="2407920" h="1386839">
                  <a:moveTo>
                    <a:pt x="2299921" y="0"/>
                  </a:moveTo>
                  <a:lnTo>
                    <a:pt x="107999" y="0"/>
                  </a:lnTo>
                  <a:lnTo>
                    <a:pt x="66065" y="8521"/>
                  </a:lnTo>
                  <a:lnTo>
                    <a:pt x="31725" y="31725"/>
                  </a:lnTo>
                  <a:lnTo>
                    <a:pt x="8521" y="66065"/>
                  </a:lnTo>
                  <a:lnTo>
                    <a:pt x="0" y="107999"/>
                  </a:lnTo>
                  <a:lnTo>
                    <a:pt x="0" y="1278839"/>
                  </a:lnTo>
                  <a:lnTo>
                    <a:pt x="8521" y="1320773"/>
                  </a:lnTo>
                  <a:lnTo>
                    <a:pt x="31725" y="1355113"/>
                  </a:lnTo>
                  <a:lnTo>
                    <a:pt x="66065" y="1378316"/>
                  </a:lnTo>
                  <a:lnTo>
                    <a:pt x="107999" y="1386838"/>
                  </a:lnTo>
                  <a:lnTo>
                    <a:pt x="2299921" y="1386838"/>
                  </a:lnTo>
                  <a:lnTo>
                    <a:pt x="2341855" y="1378316"/>
                  </a:lnTo>
                  <a:lnTo>
                    <a:pt x="2376196" y="1355113"/>
                  </a:lnTo>
                  <a:lnTo>
                    <a:pt x="2399399" y="1320773"/>
                  </a:lnTo>
                  <a:lnTo>
                    <a:pt x="2407921" y="1278839"/>
                  </a:lnTo>
                  <a:lnTo>
                    <a:pt x="2407921" y="107999"/>
                  </a:lnTo>
                  <a:lnTo>
                    <a:pt x="2399399" y="66065"/>
                  </a:lnTo>
                  <a:lnTo>
                    <a:pt x="2376196" y="31725"/>
                  </a:lnTo>
                  <a:lnTo>
                    <a:pt x="2341855" y="8521"/>
                  </a:lnTo>
                  <a:lnTo>
                    <a:pt x="2299921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</p:grpSp>
      <p:pic>
        <p:nvPicPr>
          <p:cNvPr id="78" name="object 7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4944815" y="4428036"/>
            <a:ext cx="4667000" cy="2775546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10217970" y="7387400"/>
            <a:ext cx="4523740" cy="2605445"/>
          </a:xfrm>
          <a:custGeom>
            <a:avLst/>
            <a:gdLst/>
            <a:ahLst/>
            <a:cxnLst/>
            <a:rect l="l" t="t" r="r" b="b"/>
            <a:pathLst>
              <a:path w="2407920" h="1386839">
                <a:moveTo>
                  <a:pt x="107999" y="0"/>
                </a:moveTo>
                <a:lnTo>
                  <a:pt x="2299921" y="0"/>
                </a:lnTo>
                <a:lnTo>
                  <a:pt x="2341855" y="8521"/>
                </a:lnTo>
                <a:lnTo>
                  <a:pt x="2376196" y="31725"/>
                </a:lnTo>
                <a:lnTo>
                  <a:pt x="2399399" y="66065"/>
                </a:lnTo>
                <a:lnTo>
                  <a:pt x="2407921" y="107999"/>
                </a:lnTo>
                <a:lnTo>
                  <a:pt x="2407921" y="1278839"/>
                </a:lnTo>
                <a:lnTo>
                  <a:pt x="2399399" y="1320773"/>
                </a:lnTo>
                <a:lnTo>
                  <a:pt x="2376196" y="1355113"/>
                </a:lnTo>
                <a:lnTo>
                  <a:pt x="2341855" y="1378316"/>
                </a:lnTo>
                <a:lnTo>
                  <a:pt x="2299921" y="1386838"/>
                </a:lnTo>
                <a:lnTo>
                  <a:pt x="107999" y="1386838"/>
                </a:lnTo>
                <a:lnTo>
                  <a:pt x="66065" y="1378316"/>
                </a:lnTo>
                <a:lnTo>
                  <a:pt x="31725" y="1355113"/>
                </a:lnTo>
                <a:lnTo>
                  <a:pt x="8521" y="1320773"/>
                </a:lnTo>
                <a:lnTo>
                  <a:pt x="0" y="1278839"/>
                </a:lnTo>
                <a:lnTo>
                  <a:pt x="0" y="107999"/>
                </a:lnTo>
                <a:lnTo>
                  <a:pt x="8521" y="66065"/>
                </a:lnTo>
                <a:lnTo>
                  <a:pt x="31725" y="31725"/>
                </a:lnTo>
                <a:lnTo>
                  <a:pt x="66065" y="8521"/>
                </a:lnTo>
                <a:lnTo>
                  <a:pt x="10799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80" name="object 80"/>
          <p:cNvSpPr/>
          <p:nvPr/>
        </p:nvSpPr>
        <p:spPr>
          <a:xfrm>
            <a:off x="6431125" y="4830589"/>
            <a:ext cx="42947" cy="298242"/>
          </a:xfrm>
          <a:custGeom>
            <a:avLst/>
            <a:gdLst/>
            <a:ahLst/>
            <a:cxnLst/>
            <a:rect l="l" t="t" r="r" b="b"/>
            <a:pathLst>
              <a:path w="22860" h="158750">
                <a:moveTo>
                  <a:pt x="22301" y="20320"/>
                </a:moveTo>
                <a:lnTo>
                  <a:pt x="13881" y="20320"/>
                </a:lnTo>
                <a:lnTo>
                  <a:pt x="13881" y="0"/>
                </a:lnTo>
                <a:lnTo>
                  <a:pt x="0" y="0"/>
                </a:lnTo>
                <a:lnTo>
                  <a:pt x="0" y="20320"/>
                </a:lnTo>
                <a:lnTo>
                  <a:pt x="0" y="158750"/>
                </a:lnTo>
                <a:lnTo>
                  <a:pt x="22301" y="158750"/>
                </a:lnTo>
                <a:lnTo>
                  <a:pt x="22301" y="2032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81" name="object 81"/>
          <p:cNvSpPr/>
          <p:nvPr/>
        </p:nvSpPr>
        <p:spPr>
          <a:xfrm>
            <a:off x="6600669" y="4830589"/>
            <a:ext cx="42947" cy="298242"/>
          </a:xfrm>
          <a:custGeom>
            <a:avLst/>
            <a:gdLst/>
            <a:ahLst/>
            <a:cxnLst/>
            <a:rect l="l" t="t" r="r" b="b"/>
            <a:pathLst>
              <a:path w="22860" h="158750">
                <a:moveTo>
                  <a:pt x="22288" y="20320"/>
                </a:moveTo>
                <a:lnTo>
                  <a:pt x="11811" y="20320"/>
                </a:lnTo>
                <a:lnTo>
                  <a:pt x="11811" y="0"/>
                </a:lnTo>
                <a:lnTo>
                  <a:pt x="0" y="0"/>
                </a:lnTo>
                <a:lnTo>
                  <a:pt x="0" y="20320"/>
                </a:lnTo>
                <a:lnTo>
                  <a:pt x="0" y="158750"/>
                </a:lnTo>
                <a:lnTo>
                  <a:pt x="22288" y="158750"/>
                </a:lnTo>
                <a:lnTo>
                  <a:pt x="22288" y="2032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82" name="object 82"/>
          <p:cNvSpPr/>
          <p:nvPr/>
        </p:nvSpPr>
        <p:spPr>
          <a:xfrm>
            <a:off x="6457208" y="4830091"/>
            <a:ext cx="16702" cy="40561"/>
          </a:xfrm>
          <a:custGeom>
            <a:avLst/>
            <a:gdLst/>
            <a:ahLst/>
            <a:cxnLst/>
            <a:rect l="l" t="t" r="r" b="b"/>
            <a:pathLst>
              <a:path w="8889" h="21589">
                <a:moveTo>
                  <a:pt x="8423" y="0"/>
                </a:moveTo>
                <a:lnTo>
                  <a:pt x="0" y="0"/>
                </a:lnTo>
                <a:lnTo>
                  <a:pt x="0" y="21219"/>
                </a:lnTo>
                <a:lnTo>
                  <a:pt x="8423" y="21219"/>
                </a:lnTo>
                <a:lnTo>
                  <a:pt x="8423" y="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pic>
        <p:nvPicPr>
          <p:cNvPr id="83" name="object 83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4944815" y="7380637"/>
            <a:ext cx="4667000" cy="2775546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6473035" y="4830091"/>
            <a:ext cx="2587551" cy="385327"/>
            <a:chOff x="3441643" y="2570986"/>
            <a:chExt cx="1377315" cy="205104"/>
          </a:xfrm>
        </p:grpSpPr>
        <p:sp>
          <p:nvSpPr>
            <p:cNvPr id="85" name="object 85"/>
            <p:cNvSpPr/>
            <p:nvPr/>
          </p:nvSpPr>
          <p:spPr>
            <a:xfrm>
              <a:off x="3441636" y="2570997"/>
              <a:ext cx="90805" cy="21590"/>
            </a:xfrm>
            <a:custGeom>
              <a:avLst/>
              <a:gdLst/>
              <a:ahLst/>
              <a:cxnLst/>
              <a:rect l="l" t="t" r="r" b="b"/>
              <a:pathLst>
                <a:path w="90804" h="21589">
                  <a:moveTo>
                    <a:pt x="67945" y="0"/>
                  </a:moveTo>
                  <a:lnTo>
                    <a:pt x="0" y="0"/>
                  </a:lnTo>
                  <a:lnTo>
                    <a:pt x="0" y="21209"/>
                  </a:lnTo>
                  <a:lnTo>
                    <a:pt x="67945" y="21209"/>
                  </a:lnTo>
                  <a:lnTo>
                    <a:pt x="67945" y="0"/>
                  </a:lnTo>
                  <a:close/>
                </a:path>
                <a:path w="90804" h="21589">
                  <a:moveTo>
                    <a:pt x="90233" y="0"/>
                  </a:moveTo>
                  <a:lnTo>
                    <a:pt x="79756" y="0"/>
                  </a:lnTo>
                  <a:lnTo>
                    <a:pt x="79756" y="21209"/>
                  </a:lnTo>
                  <a:lnTo>
                    <a:pt x="90233" y="21209"/>
                  </a:lnTo>
                  <a:lnTo>
                    <a:pt x="90233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86" name="object 8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569018" y="2614802"/>
              <a:ext cx="90009" cy="16111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687506" y="2614802"/>
              <a:ext cx="92558" cy="11667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10679" y="2616439"/>
              <a:ext cx="106602" cy="11339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952260" y="2616439"/>
              <a:ext cx="93294" cy="11328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75009" y="2614802"/>
              <a:ext cx="90683" cy="11667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91904" y="2616439"/>
              <a:ext cx="98403" cy="11436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325284" y="2616439"/>
              <a:ext cx="89452" cy="11339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43711" y="2616439"/>
              <a:ext cx="93926" cy="11339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72612" y="2616439"/>
              <a:ext cx="122788" cy="11339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726042" y="2614802"/>
              <a:ext cx="92557" cy="116672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5965188" y="5416848"/>
            <a:ext cx="1659420" cy="305400"/>
            <a:chOff x="3171323" y="2883308"/>
            <a:chExt cx="883285" cy="162560"/>
          </a:xfrm>
        </p:grpSpPr>
        <p:pic>
          <p:nvPicPr>
            <p:cNvPr id="97" name="object 9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71323" y="2884945"/>
              <a:ext cx="98402" cy="11436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89377" y="2884945"/>
              <a:ext cx="210934" cy="160712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535286" y="2884941"/>
              <a:ext cx="137795" cy="113664"/>
            </a:xfrm>
            <a:custGeom>
              <a:avLst/>
              <a:gdLst/>
              <a:ahLst/>
              <a:cxnLst/>
              <a:rect l="l" t="t" r="r" b="b"/>
              <a:pathLst>
                <a:path w="137795" h="113664">
                  <a:moveTo>
                    <a:pt x="137185" y="0"/>
                  </a:moveTo>
                  <a:lnTo>
                    <a:pt x="114922" y="0"/>
                  </a:lnTo>
                  <a:lnTo>
                    <a:pt x="114922" y="92227"/>
                  </a:lnTo>
                  <a:lnTo>
                    <a:pt x="79717" y="92227"/>
                  </a:lnTo>
                  <a:lnTo>
                    <a:pt x="79717" y="12"/>
                  </a:lnTo>
                  <a:lnTo>
                    <a:pt x="57454" y="12"/>
                  </a:lnTo>
                  <a:lnTo>
                    <a:pt x="57454" y="92227"/>
                  </a:lnTo>
                  <a:lnTo>
                    <a:pt x="22263" y="92227"/>
                  </a:lnTo>
                  <a:lnTo>
                    <a:pt x="22263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13030"/>
                  </a:lnTo>
                  <a:lnTo>
                    <a:pt x="13868" y="113030"/>
                  </a:lnTo>
                  <a:lnTo>
                    <a:pt x="13868" y="113398"/>
                  </a:lnTo>
                  <a:lnTo>
                    <a:pt x="22263" y="113398"/>
                  </a:lnTo>
                  <a:lnTo>
                    <a:pt x="57454" y="113398"/>
                  </a:lnTo>
                  <a:lnTo>
                    <a:pt x="79717" y="113398"/>
                  </a:lnTo>
                  <a:lnTo>
                    <a:pt x="114922" y="113398"/>
                  </a:lnTo>
                  <a:lnTo>
                    <a:pt x="114922" y="113030"/>
                  </a:lnTo>
                  <a:lnTo>
                    <a:pt x="126695" y="113030"/>
                  </a:lnTo>
                  <a:lnTo>
                    <a:pt x="126695" y="113398"/>
                  </a:lnTo>
                  <a:lnTo>
                    <a:pt x="137185" y="113398"/>
                  </a:lnTo>
                  <a:lnTo>
                    <a:pt x="137185" y="92710"/>
                  </a:lnTo>
                  <a:lnTo>
                    <a:pt x="137185" y="92227"/>
                  </a:lnTo>
                  <a:lnTo>
                    <a:pt x="137185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00" name="object 10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704228" y="2883308"/>
              <a:ext cx="92558" cy="11667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27401" y="2884945"/>
              <a:ext cx="106602" cy="11339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53657" y="2884945"/>
              <a:ext cx="100413" cy="160712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7773373" y="5306025"/>
            <a:ext cx="1119005" cy="416346"/>
            <a:chOff x="4133794" y="2824318"/>
            <a:chExt cx="595630" cy="221615"/>
          </a:xfrm>
        </p:grpSpPr>
        <p:pic>
          <p:nvPicPr>
            <p:cNvPr id="104" name="object 10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133794" y="2839492"/>
              <a:ext cx="93516" cy="16048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255686" y="2883308"/>
              <a:ext cx="93516" cy="11667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380901" y="2824318"/>
              <a:ext cx="93292" cy="17390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509133" y="2884942"/>
              <a:ext cx="220107" cy="160715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9039703" y="5331454"/>
            <a:ext cx="461679" cy="305400"/>
            <a:chOff x="4807842" y="2837854"/>
            <a:chExt cx="245745" cy="162560"/>
          </a:xfrm>
        </p:grpSpPr>
        <p:pic>
          <p:nvPicPr>
            <p:cNvPr id="109" name="object 10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807842" y="2837854"/>
              <a:ext cx="110034" cy="16212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941892" y="2837854"/>
              <a:ext cx="111676" cy="162126"/>
            </a:xfrm>
            <a:prstGeom prst="rect">
              <a:avLst/>
            </a:prstGeom>
          </p:spPr>
        </p:pic>
      </p:grpSp>
      <p:sp>
        <p:nvSpPr>
          <p:cNvPr id="111" name="object 111"/>
          <p:cNvSpPr/>
          <p:nvPr/>
        </p:nvSpPr>
        <p:spPr>
          <a:xfrm>
            <a:off x="5607260" y="5923351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50" y="21590"/>
                </a:moveTo>
                <a:lnTo>
                  <a:pt x="13868" y="21590"/>
                </a:lnTo>
                <a:lnTo>
                  <a:pt x="13868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50" y="114300"/>
                </a:lnTo>
                <a:lnTo>
                  <a:pt x="22250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112" name="object 112"/>
          <p:cNvSpPr/>
          <p:nvPr/>
        </p:nvSpPr>
        <p:spPr>
          <a:xfrm>
            <a:off x="5741898" y="5923351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63" y="21590"/>
                </a:moveTo>
                <a:lnTo>
                  <a:pt x="11772" y="21590"/>
                </a:lnTo>
                <a:lnTo>
                  <a:pt x="11772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63" y="11430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13" name="object 113"/>
          <p:cNvGrpSpPr/>
          <p:nvPr/>
        </p:nvGrpSpPr>
        <p:grpSpPr>
          <a:xfrm>
            <a:off x="5633323" y="5921289"/>
            <a:ext cx="386522" cy="219504"/>
            <a:chOff x="2994677" y="3151814"/>
            <a:chExt cx="205740" cy="116839"/>
          </a:xfrm>
        </p:grpSpPr>
        <p:sp>
          <p:nvSpPr>
            <p:cNvPr id="114" name="object 114"/>
            <p:cNvSpPr/>
            <p:nvPr/>
          </p:nvSpPr>
          <p:spPr>
            <a:xfrm>
              <a:off x="2994672" y="3153458"/>
              <a:ext cx="80645" cy="21590"/>
            </a:xfrm>
            <a:custGeom>
              <a:avLst/>
              <a:gdLst/>
              <a:ahLst/>
              <a:cxnLst/>
              <a:rect l="l" t="t" r="r" b="b"/>
              <a:pathLst>
                <a:path w="80644" h="21589">
                  <a:moveTo>
                    <a:pt x="57797" y="0"/>
                  </a:moveTo>
                  <a:lnTo>
                    <a:pt x="8382" y="0"/>
                  </a:lnTo>
                  <a:lnTo>
                    <a:pt x="0" y="0"/>
                  </a:lnTo>
                  <a:lnTo>
                    <a:pt x="0" y="21183"/>
                  </a:lnTo>
                  <a:lnTo>
                    <a:pt x="8382" y="21183"/>
                  </a:lnTo>
                  <a:lnTo>
                    <a:pt x="57797" y="21183"/>
                  </a:lnTo>
                  <a:lnTo>
                    <a:pt x="57797" y="0"/>
                  </a:lnTo>
                  <a:close/>
                </a:path>
                <a:path w="80644" h="21589">
                  <a:moveTo>
                    <a:pt x="80060" y="0"/>
                  </a:moveTo>
                  <a:lnTo>
                    <a:pt x="69570" y="0"/>
                  </a:lnTo>
                  <a:lnTo>
                    <a:pt x="69570" y="21183"/>
                  </a:lnTo>
                  <a:lnTo>
                    <a:pt x="80060" y="21183"/>
                  </a:lnTo>
                  <a:lnTo>
                    <a:pt x="80060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15" name="object 11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06425" y="3151814"/>
              <a:ext cx="93517" cy="116672"/>
            </a:xfrm>
            <a:prstGeom prst="rect">
              <a:avLst/>
            </a:prstGeom>
          </p:spPr>
        </p:pic>
      </p:grpSp>
      <p:sp>
        <p:nvSpPr>
          <p:cNvPr id="116" name="object 116"/>
          <p:cNvSpPr/>
          <p:nvPr/>
        </p:nvSpPr>
        <p:spPr>
          <a:xfrm>
            <a:off x="6191338" y="5923351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63" y="21590"/>
                </a:moveTo>
                <a:lnTo>
                  <a:pt x="13868" y="21590"/>
                </a:lnTo>
                <a:lnTo>
                  <a:pt x="13868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63" y="11430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117" name="object 117"/>
          <p:cNvSpPr/>
          <p:nvPr/>
        </p:nvSpPr>
        <p:spPr>
          <a:xfrm>
            <a:off x="6325976" y="5923351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63" y="21590"/>
                </a:moveTo>
                <a:lnTo>
                  <a:pt x="11785" y="21590"/>
                </a:lnTo>
                <a:lnTo>
                  <a:pt x="11785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63" y="11430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18" name="object 118"/>
          <p:cNvGrpSpPr/>
          <p:nvPr/>
        </p:nvGrpSpPr>
        <p:grpSpPr>
          <a:xfrm>
            <a:off x="6217417" y="5921288"/>
            <a:ext cx="3655256" cy="303014"/>
            <a:chOff x="3305581" y="3151814"/>
            <a:chExt cx="1945639" cy="161290"/>
          </a:xfrm>
        </p:grpSpPr>
        <p:sp>
          <p:nvSpPr>
            <p:cNvPr id="119" name="object 119"/>
            <p:cNvSpPr/>
            <p:nvPr/>
          </p:nvSpPr>
          <p:spPr>
            <a:xfrm>
              <a:off x="3305569" y="3153458"/>
              <a:ext cx="80645" cy="21590"/>
            </a:xfrm>
            <a:custGeom>
              <a:avLst/>
              <a:gdLst/>
              <a:ahLst/>
              <a:cxnLst/>
              <a:rect l="l" t="t" r="r" b="b"/>
              <a:pathLst>
                <a:path w="80645" h="21589">
                  <a:moveTo>
                    <a:pt x="57797" y="0"/>
                  </a:moveTo>
                  <a:lnTo>
                    <a:pt x="8394" y="0"/>
                  </a:lnTo>
                  <a:lnTo>
                    <a:pt x="0" y="0"/>
                  </a:lnTo>
                  <a:lnTo>
                    <a:pt x="0" y="21183"/>
                  </a:lnTo>
                  <a:lnTo>
                    <a:pt x="8394" y="21183"/>
                  </a:lnTo>
                  <a:lnTo>
                    <a:pt x="57797" y="21183"/>
                  </a:lnTo>
                  <a:lnTo>
                    <a:pt x="57797" y="0"/>
                  </a:lnTo>
                  <a:close/>
                </a:path>
                <a:path w="80645" h="21589">
                  <a:moveTo>
                    <a:pt x="80060" y="0"/>
                  </a:moveTo>
                  <a:lnTo>
                    <a:pt x="69583" y="0"/>
                  </a:lnTo>
                  <a:lnTo>
                    <a:pt x="69583" y="21183"/>
                  </a:lnTo>
                  <a:lnTo>
                    <a:pt x="80060" y="21183"/>
                  </a:lnTo>
                  <a:lnTo>
                    <a:pt x="80060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20" name="object 12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20611" y="3151814"/>
              <a:ext cx="90011" cy="16111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39034" y="3151814"/>
              <a:ext cx="93517" cy="11667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664249" y="3153453"/>
              <a:ext cx="93292" cy="11328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784835" y="3151814"/>
              <a:ext cx="85092" cy="11667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898901" y="3153453"/>
              <a:ext cx="91428" cy="113391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016541" y="3151814"/>
              <a:ext cx="234428" cy="14355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270618" y="3151814"/>
              <a:ext cx="188564" cy="11667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88678" y="3153453"/>
              <a:ext cx="91429" cy="11339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606385" y="3151814"/>
              <a:ext cx="92557" cy="11667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729557" y="3153453"/>
              <a:ext cx="93927" cy="113391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858458" y="3153453"/>
              <a:ext cx="93927" cy="113391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987361" y="3153453"/>
              <a:ext cx="122788" cy="11339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144008" y="3153453"/>
              <a:ext cx="106602" cy="113391"/>
            </a:xfrm>
            <a:prstGeom prst="rect">
              <a:avLst/>
            </a:prstGeom>
          </p:spPr>
        </p:pic>
      </p:grpSp>
      <p:sp>
        <p:nvSpPr>
          <p:cNvPr id="133" name="object 133"/>
          <p:cNvSpPr/>
          <p:nvPr/>
        </p:nvSpPr>
        <p:spPr>
          <a:xfrm>
            <a:off x="6598999" y="6429167"/>
            <a:ext cx="42947" cy="212349"/>
          </a:xfrm>
          <a:custGeom>
            <a:avLst/>
            <a:gdLst/>
            <a:ahLst/>
            <a:cxnLst/>
            <a:rect l="l" t="t" r="r" b="b"/>
            <a:pathLst>
              <a:path w="22860" h="113029">
                <a:moveTo>
                  <a:pt x="22263" y="21590"/>
                </a:moveTo>
                <a:lnTo>
                  <a:pt x="13881" y="21590"/>
                </a:lnTo>
                <a:lnTo>
                  <a:pt x="13881" y="0"/>
                </a:lnTo>
                <a:lnTo>
                  <a:pt x="0" y="0"/>
                </a:lnTo>
                <a:lnTo>
                  <a:pt x="0" y="21590"/>
                </a:lnTo>
                <a:lnTo>
                  <a:pt x="0" y="113030"/>
                </a:lnTo>
                <a:lnTo>
                  <a:pt x="22263" y="11303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134" name="object 134"/>
          <p:cNvSpPr/>
          <p:nvPr/>
        </p:nvSpPr>
        <p:spPr>
          <a:xfrm>
            <a:off x="6733637" y="6429167"/>
            <a:ext cx="42947" cy="212349"/>
          </a:xfrm>
          <a:custGeom>
            <a:avLst/>
            <a:gdLst/>
            <a:ahLst/>
            <a:cxnLst/>
            <a:rect l="l" t="t" r="r" b="b"/>
            <a:pathLst>
              <a:path w="22860" h="113029">
                <a:moveTo>
                  <a:pt x="22263" y="21590"/>
                </a:moveTo>
                <a:lnTo>
                  <a:pt x="11785" y="21590"/>
                </a:lnTo>
                <a:lnTo>
                  <a:pt x="11785" y="0"/>
                </a:lnTo>
                <a:lnTo>
                  <a:pt x="0" y="0"/>
                </a:lnTo>
                <a:lnTo>
                  <a:pt x="0" y="21590"/>
                </a:lnTo>
                <a:lnTo>
                  <a:pt x="0" y="113030"/>
                </a:lnTo>
                <a:lnTo>
                  <a:pt x="22263" y="11303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35" name="object 135"/>
          <p:cNvGrpSpPr/>
          <p:nvPr/>
        </p:nvGrpSpPr>
        <p:grpSpPr>
          <a:xfrm>
            <a:off x="6625080" y="6425729"/>
            <a:ext cx="2368044" cy="219504"/>
            <a:chOff x="3522574" y="3420320"/>
            <a:chExt cx="1260475" cy="116839"/>
          </a:xfrm>
        </p:grpSpPr>
        <p:sp>
          <p:nvSpPr>
            <p:cNvPr id="136" name="object 136"/>
            <p:cNvSpPr/>
            <p:nvPr/>
          </p:nvSpPr>
          <p:spPr>
            <a:xfrm>
              <a:off x="3522573" y="3421961"/>
              <a:ext cx="80645" cy="21590"/>
            </a:xfrm>
            <a:custGeom>
              <a:avLst/>
              <a:gdLst/>
              <a:ahLst/>
              <a:cxnLst/>
              <a:rect l="l" t="t" r="r" b="b"/>
              <a:pathLst>
                <a:path w="80645" h="21589">
                  <a:moveTo>
                    <a:pt x="57785" y="0"/>
                  </a:moveTo>
                  <a:lnTo>
                    <a:pt x="8382" y="0"/>
                  </a:lnTo>
                  <a:lnTo>
                    <a:pt x="0" y="0"/>
                  </a:lnTo>
                  <a:lnTo>
                    <a:pt x="0" y="21183"/>
                  </a:lnTo>
                  <a:lnTo>
                    <a:pt x="8382" y="21183"/>
                  </a:lnTo>
                  <a:lnTo>
                    <a:pt x="57785" y="21183"/>
                  </a:lnTo>
                  <a:lnTo>
                    <a:pt x="57785" y="0"/>
                  </a:lnTo>
                  <a:close/>
                </a:path>
                <a:path w="80645" h="21589">
                  <a:moveTo>
                    <a:pt x="80048" y="0"/>
                  </a:moveTo>
                  <a:lnTo>
                    <a:pt x="69570" y="0"/>
                  </a:lnTo>
                  <a:lnTo>
                    <a:pt x="69570" y="21183"/>
                  </a:lnTo>
                  <a:lnTo>
                    <a:pt x="80048" y="21183"/>
                  </a:lnTo>
                  <a:lnTo>
                    <a:pt x="80048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37" name="object 13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634322" y="3420320"/>
              <a:ext cx="93517" cy="11667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759537" y="3420320"/>
              <a:ext cx="200343" cy="11667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986093" y="3420320"/>
              <a:ext cx="85092" cy="11667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094675" y="3420320"/>
              <a:ext cx="90684" cy="11667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206092" y="3420320"/>
              <a:ext cx="315154" cy="11667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553007" y="3420320"/>
              <a:ext cx="92558" cy="11667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676180" y="3421958"/>
              <a:ext cx="106602" cy="113391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11199803" y="8245405"/>
            <a:ext cx="799290" cy="301821"/>
            <a:chOff x="5957632" y="4388907"/>
            <a:chExt cx="425450" cy="160655"/>
          </a:xfrm>
        </p:grpSpPr>
        <p:pic>
          <p:nvPicPr>
            <p:cNvPr id="145" name="object 14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957632" y="4388907"/>
              <a:ext cx="229428" cy="16048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218755" y="4434360"/>
              <a:ext cx="106602" cy="113389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6360325" y="4434341"/>
              <a:ext cx="22860" cy="113030"/>
            </a:xfrm>
            <a:custGeom>
              <a:avLst/>
              <a:gdLst/>
              <a:ahLst/>
              <a:cxnLst/>
              <a:rect l="l" t="t" r="r" b="b"/>
              <a:pathLst>
                <a:path w="22860" h="113029">
                  <a:moveTo>
                    <a:pt x="22263" y="21590"/>
                  </a:moveTo>
                  <a:lnTo>
                    <a:pt x="13868" y="21590"/>
                  </a:lnTo>
                  <a:lnTo>
                    <a:pt x="13868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13030"/>
                  </a:lnTo>
                  <a:lnTo>
                    <a:pt x="22263" y="113030"/>
                  </a:lnTo>
                  <a:lnTo>
                    <a:pt x="22263" y="2159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</p:grpSp>
      <p:sp>
        <p:nvSpPr>
          <p:cNvPr id="148" name="object 148"/>
          <p:cNvSpPr/>
          <p:nvPr/>
        </p:nvSpPr>
        <p:spPr>
          <a:xfrm>
            <a:off x="12090977" y="8330763"/>
            <a:ext cx="42947" cy="212349"/>
          </a:xfrm>
          <a:custGeom>
            <a:avLst/>
            <a:gdLst/>
            <a:ahLst/>
            <a:cxnLst/>
            <a:rect l="l" t="t" r="r" b="b"/>
            <a:pathLst>
              <a:path w="22860" h="113029">
                <a:moveTo>
                  <a:pt x="22263" y="21590"/>
                </a:moveTo>
                <a:lnTo>
                  <a:pt x="11785" y="21590"/>
                </a:lnTo>
                <a:lnTo>
                  <a:pt x="11785" y="0"/>
                </a:lnTo>
                <a:lnTo>
                  <a:pt x="0" y="0"/>
                </a:lnTo>
                <a:lnTo>
                  <a:pt x="0" y="21590"/>
                </a:lnTo>
                <a:lnTo>
                  <a:pt x="0" y="113030"/>
                </a:lnTo>
                <a:lnTo>
                  <a:pt x="22263" y="113030"/>
                </a:lnTo>
                <a:lnTo>
                  <a:pt x="22263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49" name="object 149"/>
          <p:cNvGrpSpPr/>
          <p:nvPr/>
        </p:nvGrpSpPr>
        <p:grpSpPr>
          <a:xfrm>
            <a:off x="11982413" y="8327717"/>
            <a:ext cx="1053392" cy="219504"/>
            <a:chOff x="6374203" y="4432720"/>
            <a:chExt cx="560705" cy="116839"/>
          </a:xfrm>
        </p:grpSpPr>
        <p:sp>
          <p:nvSpPr>
            <p:cNvPr id="150" name="object 150"/>
            <p:cNvSpPr/>
            <p:nvPr/>
          </p:nvSpPr>
          <p:spPr>
            <a:xfrm>
              <a:off x="6374193" y="4434367"/>
              <a:ext cx="80645" cy="21590"/>
            </a:xfrm>
            <a:custGeom>
              <a:avLst/>
              <a:gdLst/>
              <a:ahLst/>
              <a:cxnLst/>
              <a:rect l="l" t="t" r="r" b="b"/>
              <a:pathLst>
                <a:path w="80645" h="21589">
                  <a:moveTo>
                    <a:pt x="57797" y="0"/>
                  </a:moveTo>
                  <a:lnTo>
                    <a:pt x="8394" y="0"/>
                  </a:lnTo>
                  <a:lnTo>
                    <a:pt x="0" y="0"/>
                  </a:lnTo>
                  <a:lnTo>
                    <a:pt x="0" y="21183"/>
                  </a:lnTo>
                  <a:lnTo>
                    <a:pt x="8394" y="21183"/>
                  </a:lnTo>
                  <a:lnTo>
                    <a:pt x="57797" y="21183"/>
                  </a:lnTo>
                  <a:lnTo>
                    <a:pt x="57797" y="0"/>
                  </a:lnTo>
                  <a:close/>
                </a:path>
                <a:path w="80645" h="21589">
                  <a:moveTo>
                    <a:pt x="80060" y="0"/>
                  </a:moveTo>
                  <a:lnTo>
                    <a:pt x="69583" y="0"/>
                  </a:lnTo>
                  <a:lnTo>
                    <a:pt x="69583" y="21183"/>
                  </a:lnTo>
                  <a:lnTo>
                    <a:pt x="80060" y="21183"/>
                  </a:lnTo>
                  <a:lnTo>
                    <a:pt x="80060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51" name="object 15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486017" y="4432720"/>
              <a:ext cx="92554" cy="116672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609185" y="4434361"/>
              <a:ext cx="93924" cy="11338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734804" y="4432720"/>
              <a:ext cx="90121" cy="11667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844017" y="4432720"/>
              <a:ext cx="90684" cy="116672"/>
            </a:xfrm>
            <a:prstGeom prst="rect">
              <a:avLst/>
            </a:prstGeom>
          </p:spPr>
        </p:pic>
      </p:grpSp>
      <p:sp>
        <p:nvSpPr>
          <p:cNvPr id="155" name="object 155"/>
          <p:cNvSpPr/>
          <p:nvPr/>
        </p:nvSpPr>
        <p:spPr>
          <a:xfrm>
            <a:off x="13265647" y="8504934"/>
            <a:ext cx="42947" cy="93052"/>
          </a:xfrm>
          <a:custGeom>
            <a:avLst/>
            <a:gdLst/>
            <a:ahLst/>
            <a:cxnLst/>
            <a:rect l="l" t="t" r="r" b="b"/>
            <a:pathLst>
              <a:path w="22859" h="49529">
                <a:moveTo>
                  <a:pt x="22263" y="20320"/>
                </a:moveTo>
                <a:lnTo>
                  <a:pt x="1943" y="20320"/>
                </a:lnTo>
                <a:lnTo>
                  <a:pt x="1943" y="0"/>
                </a:lnTo>
                <a:lnTo>
                  <a:pt x="0" y="0"/>
                </a:lnTo>
                <a:lnTo>
                  <a:pt x="0" y="20320"/>
                </a:lnTo>
                <a:lnTo>
                  <a:pt x="0" y="49530"/>
                </a:lnTo>
                <a:lnTo>
                  <a:pt x="22263" y="49530"/>
                </a:lnTo>
                <a:lnTo>
                  <a:pt x="22263" y="2032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56" name="object 156"/>
          <p:cNvGrpSpPr/>
          <p:nvPr/>
        </p:nvGrpSpPr>
        <p:grpSpPr>
          <a:xfrm>
            <a:off x="13099019" y="8330763"/>
            <a:ext cx="659712" cy="213540"/>
            <a:chOff x="6968556" y="4434342"/>
            <a:chExt cx="351155" cy="113664"/>
          </a:xfrm>
        </p:grpSpPr>
        <p:sp>
          <p:nvSpPr>
            <p:cNvPr id="157" name="object 157"/>
            <p:cNvSpPr/>
            <p:nvPr/>
          </p:nvSpPr>
          <p:spPr>
            <a:xfrm>
              <a:off x="6968553" y="4434342"/>
              <a:ext cx="111125" cy="113664"/>
            </a:xfrm>
            <a:custGeom>
              <a:avLst/>
              <a:gdLst/>
              <a:ahLst/>
              <a:cxnLst/>
              <a:rect l="l" t="t" r="r" b="b"/>
              <a:pathLst>
                <a:path w="111125" h="113664">
                  <a:moveTo>
                    <a:pt x="90639" y="0"/>
                  </a:moveTo>
                  <a:lnTo>
                    <a:pt x="68376" y="0"/>
                  </a:lnTo>
                  <a:lnTo>
                    <a:pt x="68376" y="92710"/>
                  </a:lnTo>
                  <a:lnTo>
                    <a:pt x="68376" y="93319"/>
                  </a:lnTo>
                  <a:lnTo>
                    <a:pt x="22250" y="93319"/>
                  </a:lnTo>
                  <a:lnTo>
                    <a:pt x="13868" y="93319"/>
                  </a:lnTo>
                  <a:lnTo>
                    <a:pt x="13868" y="92710"/>
                  </a:lnTo>
                  <a:lnTo>
                    <a:pt x="22250" y="92710"/>
                  </a:lnTo>
                  <a:lnTo>
                    <a:pt x="22250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13030"/>
                  </a:lnTo>
                  <a:lnTo>
                    <a:pt x="13868" y="113030"/>
                  </a:lnTo>
                  <a:lnTo>
                    <a:pt x="13868" y="113411"/>
                  </a:lnTo>
                  <a:lnTo>
                    <a:pt x="22250" y="113411"/>
                  </a:lnTo>
                  <a:lnTo>
                    <a:pt x="68376" y="113411"/>
                  </a:lnTo>
                  <a:lnTo>
                    <a:pt x="68376" y="113030"/>
                  </a:lnTo>
                  <a:lnTo>
                    <a:pt x="80162" y="113030"/>
                  </a:lnTo>
                  <a:lnTo>
                    <a:pt x="80162" y="113411"/>
                  </a:lnTo>
                  <a:lnTo>
                    <a:pt x="88696" y="113411"/>
                  </a:lnTo>
                  <a:lnTo>
                    <a:pt x="88696" y="93319"/>
                  </a:lnTo>
                  <a:lnTo>
                    <a:pt x="80162" y="93319"/>
                  </a:lnTo>
                  <a:lnTo>
                    <a:pt x="80162" y="92710"/>
                  </a:lnTo>
                  <a:lnTo>
                    <a:pt x="90639" y="92710"/>
                  </a:lnTo>
                  <a:lnTo>
                    <a:pt x="90639" y="0"/>
                  </a:lnTo>
                  <a:close/>
                </a:path>
                <a:path w="111125" h="113664">
                  <a:moveTo>
                    <a:pt x="110959" y="93319"/>
                  </a:moveTo>
                  <a:lnTo>
                    <a:pt x="90639" y="93319"/>
                  </a:lnTo>
                  <a:lnTo>
                    <a:pt x="90639" y="113411"/>
                  </a:lnTo>
                  <a:lnTo>
                    <a:pt x="110959" y="113411"/>
                  </a:lnTo>
                  <a:lnTo>
                    <a:pt x="110959" y="93319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58" name="object 15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105773" y="4434361"/>
              <a:ext cx="93290" cy="11327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226355" y="4434361"/>
              <a:ext cx="92847" cy="113389"/>
            </a:xfrm>
            <a:prstGeom prst="rect">
              <a:avLst/>
            </a:prstGeom>
          </p:spPr>
        </p:pic>
      </p:grpSp>
      <p:sp>
        <p:nvSpPr>
          <p:cNvPr id="160" name="object 160"/>
          <p:cNvSpPr/>
          <p:nvPr/>
        </p:nvSpPr>
        <p:spPr>
          <a:xfrm>
            <a:off x="11764414" y="8834196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50" y="21590"/>
                </a:moveTo>
                <a:lnTo>
                  <a:pt x="13868" y="21590"/>
                </a:lnTo>
                <a:lnTo>
                  <a:pt x="13868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50" y="114300"/>
                </a:lnTo>
                <a:lnTo>
                  <a:pt x="22250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sp>
        <p:nvSpPr>
          <p:cNvPr id="161" name="object 161"/>
          <p:cNvSpPr/>
          <p:nvPr/>
        </p:nvSpPr>
        <p:spPr>
          <a:xfrm>
            <a:off x="11899052" y="8834196"/>
            <a:ext cx="42947" cy="214734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250" y="21590"/>
                </a:moveTo>
                <a:lnTo>
                  <a:pt x="11772" y="21590"/>
                </a:lnTo>
                <a:lnTo>
                  <a:pt x="11772" y="0"/>
                </a:lnTo>
                <a:lnTo>
                  <a:pt x="0" y="0"/>
                </a:lnTo>
                <a:lnTo>
                  <a:pt x="0" y="21590"/>
                </a:lnTo>
                <a:lnTo>
                  <a:pt x="0" y="114300"/>
                </a:lnTo>
                <a:lnTo>
                  <a:pt x="22250" y="114300"/>
                </a:lnTo>
                <a:lnTo>
                  <a:pt x="22250" y="21590"/>
                </a:lnTo>
                <a:close/>
              </a:path>
            </a:pathLst>
          </a:custGeom>
          <a:solidFill>
            <a:srgbClr val="004F90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grpSp>
        <p:nvGrpSpPr>
          <p:cNvPr id="162" name="object 162"/>
          <p:cNvGrpSpPr/>
          <p:nvPr/>
        </p:nvGrpSpPr>
        <p:grpSpPr>
          <a:xfrm>
            <a:off x="11790476" y="8832148"/>
            <a:ext cx="1513878" cy="303014"/>
            <a:chOff x="6272038" y="4701222"/>
            <a:chExt cx="805815" cy="161290"/>
          </a:xfrm>
        </p:grpSpPr>
        <p:sp>
          <p:nvSpPr>
            <p:cNvPr id="163" name="object 163"/>
            <p:cNvSpPr/>
            <p:nvPr/>
          </p:nvSpPr>
          <p:spPr>
            <a:xfrm>
              <a:off x="6272034" y="4702870"/>
              <a:ext cx="80645" cy="21590"/>
            </a:xfrm>
            <a:custGeom>
              <a:avLst/>
              <a:gdLst/>
              <a:ahLst/>
              <a:cxnLst/>
              <a:rect l="l" t="t" r="r" b="b"/>
              <a:pathLst>
                <a:path w="80645" h="21589">
                  <a:moveTo>
                    <a:pt x="57797" y="0"/>
                  </a:moveTo>
                  <a:lnTo>
                    <a:pt x="8382" y="0"/>
                  </a:lnTo>
                  <a:lnTo>
                    <a:pt x="0" y="0"/>
                  </a:lnTo>
                  <a:lnTo>
                    <a:pt x="0" y="21183"/>
                  </a:lnTo>
                  <a:lnTo>
                    <a:pt x="8382" y="21183"/>
                  </a:lnTo>
                  <a:lnTo>
                    <a:pt x="57797" y="21183"/>
                  </a:lnTo>
                  <a:lnTo>
                    <a:pt x="57797" y="0"/>
                  </a:lnTo>
                  <a:close/>
                </a:path>
                <a:path w="80645" h="21589">
                  <a:moveTo>
                    <a:pt x="80048" y="0"/>
                  </a:moveTo>
                  <a:lnTo>
                    <a:pt x="69570" y="0"/>
                  </a:lnTo>
                  <a:lnTo>
                    <a:pt x="69570" y="21183"/>
                  </a:lnTo>
                  <a:lnTo>
                    <a:pt x="80048" y="21183"/>
                  </a:lnTo>
                  <a:lnTo>
                    <a:pt x="80048" y="0"/>
                  </a:lnTo>
                  <a:close/>
                </a:path>
              </a:pathLst>
            </a:custGeom>
            <a:solidFill>
              <a:srgbClr val="004F90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64" name="object 16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387069" y="4701222"/>
              <a:ext cx="90009" cy="161117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505491" y="4701222"/>
              <a:ext cx="93517" cy="116672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627486" y="4701222"/>
              <a:ext cx="92554" cy="116672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743009" y="4701222"/>
              <a:ext cx="223274" cy="143553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987016" y="4701222"/>
              <a:ext cx="90684" cy="116672"/>
            </a:xfrm>
            <a:prstGeom prst="rect">
              <a:avLst/>
            </a:prstGeom>
          </p:spPr>
        </p:pic>
      </p:grpSp>
      <p:pic>
        <p:nvPicPr>
          <p:cNvPr id="169" name="object 169"/>
          <p:cNvPicPr/>
          <p:nvPr/>
        </p:nvPicPr>
        <p:blipFill>
          <a:blip r:embed="rId90" cstate="print">
            <a:lum bright="70000" contrast="-70000"/>
          </a:blip>
          <a:stretch>
            <a:fillRect/>
          </a:stretch>
        </p:blipFill>
        <p:spPr>
          <a:xfrm>
            <a:off x="5651078" y="770460"/>
            <a:ext cx="3082424" cy="477569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8923057" y="898450"/>
            <a:ext cx="1218022" cy="254102"/>
            <a:chOff x="4745753" y="478231"/>
            <a:chExt cx="648335" cy="135255"/>
          </a:xfrm>
        </p:grpSpPr>
        <p:pic>
          <p:nvPicPr>
            <p:cNvPr id="171" name="object 171"/>
            <p:cNvPicPr/>
            <p:nvPr/>
          </p:nvPicPr>
          <p:blipFill>
            <a:blip r:embed="rId91" cstate="print">
              <a:lum bright="70000" contrast="-70000"/>
            </a:blip>
            <a:stretch>
              <a:fillRect/>
            </a:stretch>
          </p:blipFill>
          <p:spPr>
            <a:xfrm>
              <a:off x="4745753" y="478231"/>
              <a:ext cx="98272" cy="134744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92" cstate="print">
              <a:lum bright="70000" contrast="-70000"/>
            </a:blip>
            <a:stretch>
              <a:fillRect/>
            </a:stretch>
          </p:blipFill>
          <p:spPr>
            <a:xfrm>
              <a:off x="4871156" y="478231"/>
              <a:ext cx="104731" cy="13474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93" cstate="print">
              <a:lum bright="70000" contrast="-70000"/>
            </a:blip>
            <a:stretch>
              <a:fillRect/>
            </a:stretch>
          </p:blipFill>
          <p:spPr>
            <a:xfrm>
              <a:off x="5014987" y="478231"/>
              <a:ext cx="233409" cy="13474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94" cstate="print">
              <a:lum bright="70000" contrast="-70000"/>
            </a:blip>
            <a:stretch>
              <a:fillRect/>
            </a:stretch>
          </p:blipFill>
          <p:spPr>
            <a:xfrm>
              <a:off x="5284998" y="480124"/>
              <a:ext cx="108478" cy="130957"/>
            </a:xfrm>
            <a:prstGeom prst="rect">
              <a:avLst/>
            </a:prstGeom>
          </p:spPr>
        </p:pic>
      </p:grpSp>
      <p:pic>
        <p:nvPicPr>
          <p:cNvPr id="175" name="object 175"/>
          <p:cNvPicPr/>
          <p:nvPr/>
        </p:nvPicPr>
        <p:blipFill>
          <a:blip r:embed="rId95" cstate="print">
            <a:lum bright="70000" contrast="-70000"/>
          </a:blip>
          <a:stretch>
            <a:fillRect/>
          </a:stretch>
        </p:blipFill>
        <p:spPr>
          <a:xfrm>
            <a:off x="10350843" y="801769"/>
            <a:ext cx="418110" cy="346023"/>
          </a:xfrm>
          <a:prstGeom prst="rect">
            <a:avLst/>
          </a:prstGeom>
        </p:spPr>
      </p:pic>
      <p:grpSp>
        <p:nvGrpSpPr>
          <p:cNvPr id="176" name="object 176"/>
          <p:cNvGrpSpPr/>
          <p:nvPr/>
        </p:nvGrpSpPr>
        <p:grpSpPr>
          <a:xfrm>
            <a:off x="10951476" y="799826"/>
            <a:ext cx="737255" cy="351926"/>
            <a:chOff x="5825451" y="425735"/>
            <a:chExt cx="392430" cy="187325"/>
          </a:xfrm>
        </p:grpSpPr>
        <p:pic>
          <p:nvPicPr>
            <p:cNvPr id="177" name="object 177"/>
            <p:cNvPicPr/>
            <p:nvPr/>
          </p:nvPicPr>
          <p:blipFill>
            <a:blip r:embed="rId96" cstate="print">
              <a:lum bright="70000" contrast="-70000"/>
            </a:blip>
            <a:stretch>
              <a:fillRect/>
            </a:stretch>
          </p:blipFill>
          <p:spPr>
            <a:xfrm>
              <a:off x="5825451" y="427758"/>
              <a:ext cx="117949" cy="183452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97" cstate="print">
              <a:lum bright="70000" contrast="-70000"/>
            </a:blip>
            <a:stretch>
              <a:fillRect/>
            </a:stretch>
          </p:blipFill>
          <p:spPr>
            <a:xfrm>
              <a:off x="5969887" y="425735"/>
              <a:ext cx="105721" cy="185346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98" cstate="print">
              <a:lum bright="70000" contrast="-70000"/>
            </a:blip>
            <a:stretch>
              <a:fillRect/>
            </a:stretch>
          </p:blipFill>
          <p:spPr>
            <a:xfrm>
              <a:off x="6106571" y="425735"/>
              <a:ext cx="111232" cy="187239"/>
            </a:xfrm>
            <a:prstGeom prst="rect">
              <a:avLst/>
            </a:prstGeom>
          </p:spPr>
        </p:pic>
      </p:grpSp>
      <p:pic>
        <p:nvPicPr>
          <p:cNvPr id="180" name="object 180"/>
          <p:cNvPicPr/>
          <p:nvPr/>
        </p:nvPicPr>
        <p:blipFill>
          <a:blip r:embed="rId99" cstate="print">
            <a:lum bright="70000" contrast="-70000"/>
          </a:blip>
          <a:stretch>
            <a:fillRect/>
          </a:stretch>
        </p:blipFill>
        <p:spPr>
          <a:xfrm>
            <a:off x="11881788" y="898449"/>
            <a:ext cx="202904" cy="253142"/>
          </a:xfrm>
          <a:prstGeom prst="rect">
            <a:avLst/>
          </a:prstGeom>
        </p:spPr>
      </p:pic>
      <p:sp>
        <p:nvSpPr>
          <p:cNvPr id="181" name="object 181"/>
          <p:cNvSpPr/>
          <p:nvPr/>
        </p:nvSpPr>
        <p:spPr>
          <a:xfrm>
            <a:off x="12122544" y="900947"/>
            <a:ext cx="192068" cy="248138"/>
          </a:xfrm>
          <a:custGeom>
            <a:avLst/>
            <a:gdLst/>
            <a:ahLst/>
            <a:cxnLst/>
            <a:rect l="l" t="t" r="r" b="b"/>
            <a:pathLst>
              <a:path w="102234" h="132079">
                <a:moveTo>
                  <a:pt x="101714" y="0"/>
                </a:moveTo>
                <a:lnTo>
                  <a:pt x="0" y="0"/>
                </a:lnTo>
                <a:lnTo>
                  <a:pt x="0" y="13970"/>
                </a:lnTo>
                <a:lnTo>
                  <a:pt x="0" y="24130"/>
                </a:lnTo>
                <a:lnTo>
                  <a:pt x="37985" y="24130"/>
                </a:lnTo>
                <a:lnTo>
                  <a:pt x="37985" y="131521"/>
                </a:lnTo>
                <a:lnTo>
                  <a:pt x="63728" y="131521"/>
                </a:lnTo>
                <a:lnTo>
                  <a:pt x="63728" y="23787"/>
                </a:lnTo>
                <a:lnTo>
                  <a:pt x="101714" y="23787"/>
                </a:lnTo>
                <a:lnTo>
                  <a:pt x="101714" y="14300"/>
                </a:lnTo>
                <a:lnTo>
                  <a:pt x="63728" y="14300"/>
                </a:lnTo>
                <a:lnTo>
                  <a:pt x="37985" y="14300"/>
                </a:lnTo>
                <a:lnTo>
                  <a:pt x="37985" y="13970"/>
                </a:lnTo>
                <a:lnTo>
                  <a:pt x="101714" y="13970"/>
                </a:lnTo>
                <a:lnTo>
                  <a:pt x="101714" y="0"/>
                </a:lnTo>
                <a:close/>
              </a:path>
            </a:pathLst>
          </a:custGeom>
          <a:solidFill>
            <a:srgbClr val="ABBDCB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pic>
        <p:nvPicPr>
          <p:cNvPr id="183" name="object 183"/>
          <p:cNvPicPr/>
          <p:nvPr/>
        </p:nvPicPr>
        <p:blipFill>
          <a:blip r:embed="rId100" cstate="print">
            <a:lum bright="70000" contrast="-70000"/>
          </a:blip>
          <a:stretch>
            <a:fillRect/>
          </a:stretch>
        </p:blipFill>
        <p:spPr>
          <a:xfrm>
            <a:off x="12496082" y="799825"/>
            <a:ext cx="198617" cy="348208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01" cstate="print">
            <a:lum bright="70000" contrast="-70000"/>
          </a:blip>
          <a:stretch>
            <a:fillRect/>
          </a:stretch>
        </p:blipFill>
        <p:spPr>
          <a:xfrm>
            <a:off x="12752871" y="799825"/>
            <a:ext cx="208971" cy="351764"/>
          </a:xfrm>
          <a:prstGeom prst="rect">
            <a:avLst/>
          </a:prstGeom>
        </p:spPr>
      </p:pic>
      <p:sp>
        <p:nvSpPr>
          <p:cNvPr id="185" name="object 185"/>
          <p:cNvSpPr/>
          <p:nvPr/>
        </p:nvSpPr>
        <p:spPr>
          <a:xfrm>
            <a:off x="13023474" y="803387"/>
            <a:ext cx="199226" cy="344768"/>
          </a:xfrm>
          <a:custGeom>
            <a:avLst/>
            <a:gdLst/>
            <a:ahLst/>
            <a:cxnLst/>
            <a:rect l="l" t="t" r="r" b="b"/>
            <a:pathLst>
              <a:path w="106045" h="183515">
                <a:moveTo>
                  <a:pt x="27000" y="156451"/>
                </a:moveTo>
                <a:lnTo>
                  <a:pt x="0" y="156451"/>
                </a:lnTo>
                <a:lnTo>
                  <a:pt x="0" y="183451"/>
                </a:lnTo>
                <a:lnTo>
                  <a:pt x="27000" y="183451"/>
                </a:lnTo>
                <a:lnTo>
                  <a:pt x="27000" y="156451"/>
                </a:lnTo>
                <a:close/>
              </a:path>
              <a:path w="106045" h="183515">
                <a:moveTo>
                  <a:pt x="105981" y="0"/>
                </a:moveTo>
                <a:lnTo>
                  <a:pt x="80238" y="0"/>
                </a:lnTo>
                <a:lnTo>
                  <a:pt x="54140" y="17449"/>
                </a:lnTo>
                <a:lnTo>
                  <a:pt x="54140" y="44056"/>
                </a:lnTo>
                <a:lnTo>
                  <a:pt x="80238" y="28041"/>
                </a:lnTo>
                <a:lnTo>
                  <a:pt x="80238" y="183451"/>
                </a:lnTo>
                <a:lnTo>
                  <a:pt x="105981" y="183451"/>
                </a:lnTo>
                <a:lnTo>
                  <a:pt x="105981" y="0"/>
                </a:lnTo>
                <a:close/>
              </a:path>
            </a:pathLst>
          </a:custGeom>
          <a:solidFill>
            <a:srgbClr val="ABBDCB"/>
          </a:solidFill>
        </p:spPr>
        <p:txBody>
          <a:bodyPr wrap="square" lIns="0" tIns="0" rIns="0" bIns="0" rtlCol="0"/>
          <a:lstStyle/>
          <a:p>
            <a:endParaRPr sz="3382" dirty="0"/>
          </a:p>
        </p:txBody>
      </p:sp>
      <p:pic>
        <p:nvPicPr>
          <p:cNvPr id="186" name="object 186"/>
          <p:cNvPicPr/>
          <p:nvPr/>
        </p:nvPicPr>
        <p:blipFill>
          <a:blip r:embed="rId100" cstate="print">
            <a:lum bright="70000" contrast="-70000"/>
          </a:blip>
          <a:stretch>
            <a:fillRect/>
          </a:stretch>
        </p:blipFill>
        <p:spPr>
          <a:xfrm>
            <a:off x="13291289" y="799825"/>
            <a:ext cx="198617" cy="348208"/>
          </a:xfrm>
          <a:prstGeom prst="rect">
            <a:avLst/>
          </a:prstGeom>
        </p:spPr>
      </p:pic>
      <p:sp>
        <p:nvSpPr>
          <p:cNvPr id="187" name="object 187"/>
          <p:cNvSpPr/>
          <p:nvPr/>
        </p:nvSpPr>
        <p:spPr>
          <a:xfrm>
            <a:off x="13545651" y="1097308"/>
            <a:ext cx="51298" cy="51298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7000" y="0"/>
                </a:moveTo>
                <a:lnTo>
                  <a:pt x="0" y="0"/>
                </a:lnTo>
                <a:lnTo>
                  <a:pt x="0" y="27000"/>
                </a:lnTo>
                <a:lnTo>
                  <a:pt x="27000" y="27000"/>
                </a:lnTo>
                <a:lnTo>
                  <a:pt x="27000" y="0"/>
                </a:lnTo>
                <a:close/>
              </a:path>
            </a:pathLst>
          </a:custGeom>
          <a:solidFill>
            <a:srgbClr val="ABBDCB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pic>
        <p:nvPicPr>
          <p:cNvPr id="188" name="object 188"/>
          <p:cNvPicPr/>
          <p:nvPr/>
        </p:nvPicPr>
        <p:blipFill>
          <a:blip r:embed="rId100" cstate="print">
            <a:lum bright="70000" contrast="-70000"/>
          </a:blip>
          <a:stretch>
            <a:fillRect/>
          </a:stretch>
        </p:blipFill>
        <p:spPr>
          <a:xfrm>
            <a:off x="13652043" y="799825"/>
            <a:ext cx="198617" cy="348208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02" cstate="print">
            <a:lum bright="70000" contrast="-70000"/>
          </a:blip>
          <a:stretch>
            <a:fillRect/>
          </a:stretch>
        </p:blipFill>
        <p:spPr>
          <a:xfrm>
            <a:off x="13912310" y="799096"/>
            <a:ext cx="196755" cy="352495"/>
          </a:xfrm>
          <a:prstGeom prst="rect">
            <a:avLst/>
          </a:prstGeom>
        </p:spPr>
      </p:pic>
      <p:sp>
        <p:nvSpPr>
          <p:cNvPr id="190" name="object 190"/>
          <p:cNvSpPr/>
          <p:nvPr/>
        </p:nvSpPr>
        <p:spPr>
          <a:xfrm>
            <a:off x="14166027" y="803383"/>
            <a:ext cx="97822" cy="344768"/>
          </a:xfrm>
          <a:custGeom>
            <a:avLst/>
            <a:gdLst/>
            <a:ahLst/>
            <a:cxnLst/>
            <a:rect l="l" t="t" r="r" b="b"/>
            <a:pathLst>
              <a:path w="52070" h="183515">
                <a:moveTo>
                  <a:pt x="51846" y="0"/>
                </a:moveTo>
                <a:lnTo>
                  <a:pt x="26095" y="0"/>
                </a:lnTo>
                <a:lnTo>
                  <a:pt x="0" y="17442"/>
                </a:lnTo>
                <a:lnTo>
                  <a:pt x="0" y="44053"/>
                </a:lnTo>
                <a:lnTo>
                  <a:pt x="26095" y="28037"/>
                </a:lnTo>
                <a:lnTo>
                  <a:pt x="26095" y="183452"/>
                </a:lnTo>
                <a:lnTo>
                  <a:pt x="51846" y="183452"/>
                </a:lnTo>
                <a:lnTo>
                  <a:pt x="51846" y="0"/>
                </a:lnTo>
                <a:close/>
              </a:path>
            </a:pathLst>
          </a:custGeom>
          <a:solidFill>
            <a:srgbClr val="ABBDCB"/>
          </a:solidFill>
        </p:spPr>
        <p:txBody>
          <a:bodyPr wrap="square" lIns="0" tIns="0" rIns="0" bIns="0" rtlCol="0"/>
          <a:lstStyle/>
          <a:p>
            <a:endParaRPr sz="3382"/>
          </a:p>
        </p:txBody>
      </p:sp>
      <p:pic>
        <p:nvPicPr>
          <p:cNvPr id="191" name="object 191"/>
          <p:cNvPicPr/>
          <p:nvPr/>
        </p:nvPicPr>
        <p:blipFill>
          <a:blip r:embed="rId103" cstate="print">
            <a:lum bright="70000" contrast="-70000"/>
          </a:blip>
          <a:stretch>
            <a:fillRect/>
          </a:stretch>
        </p:blipFill>
        <p:spPr>
          <a:xfrm>
            <a:off x="14341589" y="799096"/>
            <a:ext cx="196755" cy="352495"/>
          </a:xfrm>
          <a:prstGeom prst="rect">
            <a:avLst/>
          </a:prstGeom>
        </p:spPr>
      </p:pic>
      <p:grpSp>
        <p:nvGrpSpPr>
          <p:cNvPr id="219" name="Группа 218">
            <a:extLst>
              <a:ext uri="{FF2B5EF4-FFF2-40B4-BE49-F238E27FC236}">
                <a16:creationId xmlns:a16="http://schemas.microsoft.com/office/drawing/2014/main" id="{BE1FF6D3-81BA-0A91-A5D4-F780A25BDFA9}"/>
              </a:ext>
            </a:extLst>
          </p:cNvPr>
          <p:cNvGrpSpPr/>
          <p:nvPr/>
        </p:nvGrpSpPr>
        <p:grpSpPr>
          <a:xfrm>
            <a:off x="2904597" y="393477"/>
            <a:ext cx="1859755" cy="1859753"/>
            <a:chOff x="888153" y="3272081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193" name="Group 5">
              <a:extLst>
                <a:ext uri="{FF2B5EF4-FFF2-40B4-BE49-F238E27FC236}">
                  <a16:creationId xmlns:a16="http://schemas.microsoft.com/office/drawing/2014/main" id="{630C7309-D74A-43E2-9E21-8279E339EE02}"/>
                </a:ext>
              </a:extLst>
            </p:cNvPr>
            <p:cNvGrpSpPr/>
            <p:nvPr/>
          </p:nvGrpSpPr>
          <p:grpSpPr>
            <a:xfrm>
              <a:off x="888153" y="3272081"/>
              <a:ext cx="1046220" cy="1046219"/>
              <a:chOff x="0" y="0"/>
              <a:chExt cx="812800" cy="812800"/>
            </a:xfrm>
          </p:grpSpPr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D501457F-6E1E-7F41-2296-0AF4640310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FC136"/>
              </a:solidFill>
            </p:spPr>
          </p:sp>
          <p:sp>
            <p:nvSpPr>
              <p:cNvPr id="216" name="TextBox 7">
                <a:extLst>
                  <a:ext uri="{FF2B5EF4-FFF2-40B4-BE49-F238E27FC236}">
                    <a16:creationId xmlns:a16="http://schemas.microsoft.com/office/drawing/2014/main" id="{8CB288BC-F591-6450-670E-EF122EBAFF1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D1AA6929-AF79-14BF-AEA2-ACD5418C312B}"/>
                </a:ext>
              </a:extLst>
            </p:cNvPr>
            <p:cNvSpPr/>
            <p:nvPr/>
          </p:nvSpPr>
          <p:spPr>
            <a:xfrm>
              <a:off x="1088359" y="3348944"/>
              <a:ext cx="680902" cy="788480"/>
            </a:xfrm>
            <a:custGeom>
              <a:avLst/>
              <a:gdLst/>
              <a:ahLst/>
              <a:cxnLst/>
              <a:rect l="l" t="t" r="r" b="b"/>
              <a:pathLst>
                <a:path w="907360" h="1050716">
                  <a:moveTo>
                    <a:pt x="0" y="0"/>
                  </a:moveTo>
                  <a:lnTo>
                    <a:pt x="907361" y="0"/>
                  </a:lnTo>
                  <a:lnTo>
                    <a:pt x="907361" y="1050716"/>
                  </a:lnTo>
                  <a:lnTo>
                    <a:pt x="0" y="105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t="-320445" r="-645213"/>
              </a:stretch>
            </a:blipFill>
          </p:spPr>
        </p:sp>
      </p:grpSp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6E59DAC8-196B-D5F9-7447-6C880580F6DA}"/>
              </a:ext>
            </a:extLst>
          </p:cNvPr>
          <p:cNvGrpSpPr/>
          <p:nvPr/>
        </p:nvGrpSpPr>
        <p:grpSpPr>
          <a:xfrm>
            <a:off x="2932572" y="3812996"/>
            <a:ext cx="1859755" cy="1859753"/>
            <a:chOff x="3599857" y="3250479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195" name="Group 9">
              <a:extLst>
                <a:ext uri="{FF2B5EF4-FFF2-40B4-BE49-F238E27FC236}">
                  <a16:creationId xmlns:a16="http://schemas.microsoft.com/office/drawing/2014/main" id="{B4FCC0D7-DE4D-D58C-3358-535688DC246B}"/>
                </a:ext>
              </a:extLst>
            </p:cNvPr>
            <p:cNvGrpSpPr/>
            <p:nvPr/>
          </p:nvGrpSpPr>
          <p:grpSpPr>
            <a:xfrm>
              <a:off x="3599857" y="3250479"/>
              <a:ext cx="1046220" cy="1046219"/>
              <a:chOff x="0" y="0"/>
              <a:chExt cx="812800" cy="812800"/>
            </a:xfrm>
          </p:grpSpPr>
          <p:sp>
            <p:nvSpPr>
              <p:cNvPr id="213" name="Freeform 10">
                <a:extLst>
                  <a:ext uri="{FF2B5EF4-FFF2-40B4-BE49-F238E27FC236}">
                    <a16:creationId xmlns:a16="http://schemas.microsoft.com/office/drawing/2014/main" id="{5518A15E-7401-B65A-D01F-856A56413F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592"/>
              </a:solidFill>
            </p:spPr>
          </p:sp>
          <p:sp>
            <p:nvSpPr>
              <p:cNvPr id="214" name="TextBox 11">
                <a:extLst>
                  <a:ext uri="{FF2B5EF4-FFF2-40B4-BE49-F238E27FC236}">
                    <a16:creationId xmlns:a16="http://schemas.microsoft.com/office/drawing/2014/main" id="{A1749923-4110-5018-8899-7668FECA1DC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196" name="Freeform 12">
              <a:extLst>
                <a:ext uri="{FF2B5EF4-FFF2-40B4-BE49-F238E27FC236}">
                  <a16:creationId xmlns:a16="http://schemas.microsoft.com/office/drawing/2014/main" id="{DCFAF53D-F2E1-262B-07ED-52767767B541}"/>
                </a:ext>
              </a:extLst>
            </p:cNvPr>
            <p:cNvSpPr/>
            <p:nvPr/>
          </p:nvSpPr>
          <p:spPr>
            <a:xfrm>
              <a:off x="3831521" y="3344297"/>
              <a:ext cx="567043" cy="788480"/>
            </a:xfrm>
            <a:custGeom>
              <a:avLst/>
              <a:gdLst/>
              <a:ahLst/>
              <a:cxnLst/>
              <a:rect l="l" t="t" r="r" b="b"/>
              <a:pathLst>
                <a:path w="755633" h="1050716">
                  <a:moveTo>
                    <a:pt x="0" y="0"/>
                  </a:moveTo>
                  <a:lnTo>
                    <a:pt x="755632" y="0"/>
                  </a:lnTo>
                  <a:lnTo>
                    <a:pt x="755632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l="-804012" t="-324239" b="-512"/>
              </a:stretch>
            </a:blipFill>
          </p:spPr>
        </p:sp>
      </p:grpSp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D57D7966-93F2-6FB7-7EB5-67F431AEDB1C}"/>
              </a:ext>
            </a:extLst>
          </p:cNvPr>
          <p:cNvGrpSpPr/>
          <p:nvPr/>
        </p:nvGrpSpPr>
        <p:grpSpPr>
          <a:xfrm>
            <a:off x="417757" y="2122312"/>
            <a:ext cx="1859755" cy="1859753"/>
            <a:chOff x="2244691" y="3250479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197" name="Group 13">
              <a:extLst>
                <a:ext uri="{FF2B5EF4-FFF2-40B4-BE49-F238E27FC236}">
                  <a16:creationId xmlns:a16="http://schemas.microsoft.com/office/drawing/2014/main" id="{4E46C7B7-40ED-E53C-A583-38B4CD0227FA}"/>
                </a:ext>
              </a:extLst>
            </p:cNvPr>
            <p:cNvGrpSpPr/>
            <p:nvPr/>
          </p:nvGrpSpPr>
          <p:grpSpPr>
            <a:xfrm>
              <a:off x="2244691" y="3250479"/>
              <a:ext cx="1046220" cy="1046219"/>
              <a:chOff x="0" y="0"/>
              <a:chExt cx="812800" cy="812800"/>
            </a:xfrm>
          </p:grpSpPr>
          <p:sp>
            <p:nvSpPr>
              <p:cNvPr id="211" name="Freeform 14">
                <a:extLst>
                  <a:ext uri="{FF2B5EF4-FFF2-40B4-BE49-F238E27FC236}">
                    <a16:creationId xmlns:a16="http://schemas.microsoft.com/office/drawing/2014/main" id="{797A2EF8-73CF-DEA1-AA6B-7115D2ECC4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822F"/>
              </a:solidFill>
            </p:spPr>
          </p:sp>
          <p:sp>
            <p:nvSpPr>
              <p:cNvPr id="212" name="TextBox 15">
                <a:extLst>
                  <a:ext uri="{FF2B5EF4-FFF2-40B4-BE49-F238E27FC236}">
                    <a16:creationId xmlns:a16="http://schemas.microsoft.com/office/drawing/2014/main" id="{B9F8267B-3AD9-5CB7-5E75-EE90A9566C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95155672-081E-9B75-CA18-D3A278CDE9B0}"/>
                </a:ext>
              </a:extLst>
            </p:cNvPr>
            <p:cNvSpPr/>
            <p:nvPr/>
          </p:nvSpPr>
          <p:spPr>
            <a:xfrm>
              <a:off x="2471757" y="3336117"/>
              <a:ext cx="643672" cy="788480"/>
            </a:xfrm>
            <a:custGeom>
              <a:avLst/>
              <a:gdLst/>
              <a:ahLst/>
              <a:cxnLst/>
              <a:rect l="l" t="t" r="r" b="b"/>
              <a:pathLst>
                <a:path w="857747" h="1050716">
                  <a:moveTo>
                    <a:pt x="0" y="0"/>
                  </a:moveTo>
                  <a:lnTo>
                    <a:pt x="857747" y="0"/>
                  </a:lnTo>
                  <a:lnTo>
                    <a:pt x="857747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l="-140748" t="-320445" r="-547569"/>
              </a:stretch>
            </a:blipFill>
          </p:spPr>
        </p:sp>
      </p:grpSp>
      <p:grpSp>
        <p:nvGrpSpPr>
          <p:cNvPr id="220" name="Группа 219">
            <a:extLst>
              <a:ext uri="{FF2B5EF4-FFF2-40B4-BE49-F238E27FC236}">
                <a16:creationId xmlns:a16="http://schemas.microsoft.com/office/drawing/2014/main" id="{7ED57E90-CEB0-2F6D-1CEE-0C299542BF11}"/>
              </a:ext>
            </a:extLst>
          </p:cNvPr>
          <p:cNvGrpSpPr/>
          <p:nvPr/>
        </p:nvGrpSpPr>
        <p:grpSpPr>
          <a:xfrm>
            <a:off x="413202" y="5737521"/>
            <a:ext cx="1859755" cy="1859753"/>
            <a:chOff x="4955024" y="3250479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199" name="Group 17">
              <a:extLst>
                <a:ext uri="{FF2B5EF4-FFF2-40B4-BE49-F238E27FC236}">
                  <a16:creationId xmlns:a16="http://schemas.microsoft.com/office/drawing/2014/main" id="{370ED329-9E39-C3E1-B75C-7650F8C15338}"/>
                </a:ext>
              </a:extLst>
            </p:cNvPr>
            <p:cNvGrpSpPr/>
            <p:nvPr/>
          </p:nvGrpSpPr>
          <p:grpSpPr>
            <a:xfrm>
              <a:off x="4955024" y="3250479"/>
              <a:ext cx="1046220" cy="1046219"/>
              <a:chOff x="0" y="0"/>
              <a:chExt cx="812800" cy="812800"/>
            </a:xfrm>
          </p:grpSpPr>
          <p:sp>
            <p:nvSpPr>
              <p:cNvPr id="209" name="Freeform 18">
                <a:extLst>
                  <a:ext uri="{FF2B5EF4-FFF2-40B4-BE49-F238E27FC236}">
                    <a16:creationId xmlns:a16="http://schemas.microsoft.com/office/drawing/2014/main" id="{B99E45F2-7C44-A846-3A48-6A5A6379C84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A0C7"/>
              </a:solidFill>
            </p:spPr>
          </p:sp>
          <p:sp>
            <p:nvSpPr>
              <p:cNvPr id="210" name="TextBox 19">
                <a:extLst>
                  <a:ext uri="{FF2B5EF4-FFF2-40B4-BE49-F238E27FC236}">
                    <a16:creationId xmlns:a16="http://schemas.microsoft.com/office/drawing/2014/main" id="{AC6C9761-A6F8-B40B-8CA5-B036E4C517B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00" name="Freeform 20">
              <a:extLst>
                <a:ext uri="{FF2B5EF4-FFF2-40B4-BE49-F238E27FC236}">
                  <a16:creationId xmlns:a16="http://schemas.microsoft.com/office/drawing/2014/main" id="{4800EF4B-D474-A9E0-F438-0C2CD03F94A2}"/>
                </a:ext>
              </a:extLst>
            </p:cNvPr>
            <p:cNvSpPr/>
            <p:nvPr/>
          </p:nvSpPr>
          <p:spPr>
            <a:xfrm>
              <a:off x="5009569" y="3327343"/>
              <a:ext cx="921482" cy="788480"/>
            </a:xfrm>
            <a:custGeom>
              <a:avLst/>
              <a:gdLst/>
              <a:ahLst/>
              <a:cxnLst/>
              <a:rect l="l" t="t" r="r" b="b"/>
              <a:pathLst>
                <a:path w="1227953" h="1050716">
                  <a:moveTo>
                    <a:pt x="0" y="0"/>
                  </a:moveTo>
                  <a:lnTo>
                    <a:pt x="1227952" y="0"/>
                  </a:lnTo>
                  <a:lnTo>
                    <a:pt x="1227952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l="-180898" t="-320445" r="-269754"/>
              </a:stretch>
            </a:blipFill>
          </p:spPr>
        </p:sp>
      </p:grpSp>
      <p:grpSp>
        <p:nvGrpSpPr>
          <p:cNvPr id="221" name="Группа 220">
            <a:extLst>
              <a:ext uri="{FF2B5EF4-FFF2-40B4-BE49-F238E27FC236}">
                <a16:creationId xmlns:a16="http://schemas.microsoft.com/office/drawing/2014/main" id="{CA23F4E6-CDAE-84C3-5BCC-47FFFACCDB18}"/>
              </a:ext>
            </a:extLst>
          </p:cNvPr>
          <p:cNvGrpSpPr/>
          <p:nvPr/>
        </p:nvGrpSpPr>
        <p:grpSpPr>
          <a:xfrm>
            <a:off x="2918485" y="7575057"/>
            <a:ext cx="1859755" cy="1859753"/>
            <a:chOff x="6310190" y="3250479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201" name="Group 21">
              <a:extLst>
                <a:ext uri="{FF2B5EF4-FFF2-40B4-BE49-F238E27FC236}">
                  <a16:creationId xmlns:a16="http://schemas.microsoft.com/office/drawing/2014/main" id="{8F189B74-60F0-7B30-8C39-BE8EDC19D77C}"/>
                </a:ext>
              </a:extLst>
            </p:cNvPr>
            <p:cNvGrpSpPr/>
            <p:nvPr/>
          </p:nvGrpSpPr>
          <p:grpSpPr>
            <a:xfrm>
              <a:off x="6310190" y="3250479"/>
              <a:ext cx="1046220" cy="1046219"/>
              <a:chOff x="0" y="0"/>
              <a:chExt cx="812800" cy="812800"/>
            </a:xfrm>
          </p:grpSpPr>
          <p:sp>
            <p:nvSpPr>
              <p:cNvPr id="207" name="Freeform 22">
                <a:extLst>
                  <a:ext uri="{FF2B5EF4-FFF2-40B4-BE49-F238E27FC236}">
                    <a16:creationId xmlns:a16="http://schemas.microsoft.com/office/drawing/2014/main" id="{1F09460F-3D1A-7A69-DD8D-6999D9358B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9090"/>
              </a:solidFill>
            </p:spPr>
          </p:sp>
          <p:sp>
            <p:nvSpPr>
              <p:cNvPr id="208" name="TextBox 23">
                <a:extLst>
                  <a:ext uri="{FF2B5EF4-FFF2-40B4-BE49-F238E27FC236}">
                    <a16:creationId xmlns:a16="http://schemas.microsoft.com/office/drawing/2014/main" id="{1B399340-65E5-6CD6-FB8B-38D2BCD4C40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02" name="Freeform 24">
              <a:extLst>
                <a:ext uri="{FF2B5EF4-FFF2-40B4-BE49-F238E27FC236}">
                  <a16:creationId xmlns:a16="http://schemas.microsoft.com/office/drawing/2014/main" id="{AE4CCA09-F47D-5E79-4F80-F262354A456C}"/>
                </a:ext>
              </a:extLst>
            </p:cNvPr>
            <p:cNvSpPr/>
            <p:nvPr/>
          </p:nvSpPr>
          <p:spPr>
            <a:xfrm>
              <a:off x="6520768" y="3327343"/>
              <a:ext cx="680201" cy="788480"/>
            </a:xfrm>
            <a:custGeom>
              <a:avLst/>
              <a:gdLst/>
              <a:ahLst/>
              <a:cxnLst/>
              <a:rect l="l" t="t" r="r" b="b"/>
              <a:pathLst>
                <a:path w="906425" h="1050716">
                  <a:moveTo>
                    <a:pt x="0" y="0"/>
                  </a:moveTo>
                  <a:lnTo>
                    <a:pt x="906425" y="0"/>
                  </a:lnTo>
                  <a:lnTo>
                    <a:pt x="906425" y="1050715"/>
                  </a:lnTo>
                  <a:lnTo>
                    <a:pt x="0" y="1050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l="-397308" t="-320445" r="-248673"/>
              </a:stretch>
            </a:blipFill>
          </p:spPr>
        </p:sp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99060762-0C67-093C-6176-C6A25AF8CB04}"/>
              </a:ext>
            </a:extLst>
          </p:cNvPr>
          <p:cNvGrpSpPr/>
          <p:nvPr/>
        </p:nvGrpSpPr>
        <p:grpSpPr>
          <a:xfrm>
            <a:off x="389705" y="9101840"/>
            <a:ext cx="1859755" cy="1859753"/>
            <a:chOff x="7665356" y="3233779"/>
            <a:chExt cx="1046220" cy="1046219"/>
          </a:xfrm>
          <a:effectLst>
            <a:outerShdw dir="2700000" sx="107000" sy="107000" algn="tl" rotWithShape="0">
              <a:prstClr val="black"/>
            </a:outerShdw>
          </a:effectLst>
        </p:grpSpPr>
        <p:grpSp>
          <p:nvGrpSpPr>
            <p:cNvPr id="203" name="Group 25">
              <a:extLst>
                <a:ext uri="{FF2B5EF4-FFF2-40B4-BE49-F238E27FC236}">
                  <a16:creationId xmlns:a16="http://schemas.microsoft.com/office/drawing/2014/main" id="{CC149B52-4AE5-0CFC-B7DE-98530EF2D332}"/>
                </a:ext>
              </a:extLst>
            </p:cNvPr>
            <p:cNvGrpSpPr/>
            <p:nvPr/>
          </p:nvGrpSpPr>
          <p:grpSpPr>
            <a:xfrm>
              <a:off x="7665356" y="3233779"/>
              <a:ext cx="1046220" cy="1046219"/>
              <a:chOff x="0" y="0"/>
              <a:chExt cx="812800" cy="812800"/>
            </a:xfrm>
          </p:grpSpPr>
          <p:sp>
            <p:nvSpPr>
              <p:cNvPr id="205" name="Freeform 26">
                <a:extLst>
                  <a:ext uri="{FF2B5EF4-FFF2-40B4-BE49-F238E27FC236}">
                    <a16:creationId xmlns:a16="http://schemas.microsoft.com/office/drawing/2014/main" id="{4127D10D-15EC-F067-2780-09D03AAC10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5692F"/>
              </a:solidFill>
            </p:spPr>
          </p:sp>
          <p:sp>
            <p:nvSpPr>
              <p:cNvPr id="206" name="TextBox 27">
                <a:extLst>
                  <a:ext uri="{FF2B5EF4-FFF2-40B4-BE49-F238E27FC236}">
                    <a16:creationId xmlns:a16="http://schemas.microsoft.com/office/drawing/2014/main" id="{5D7345D1-EC70-A5F7-1E67-09A31A7264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505" tIns="46505" rIns="46505" bIns="46505" rtlCol="0" anchor="ctr"/>
              <a:lstStyle/>
              <a:p>
                <a:pPr algn="ctr">
                  <a:lnSpc>
                    <a:spcPts val="1142"/>
                  </a:lnSpc>
                </a:pPr>
                <a:endParaRPr sz="1801"/>
              </a:p>
            </p:txBody>
          </p:sp>
        </p:grpSp>
        <p:sp>
          <p:nvSpPr>
            <p:cNvPr id="204" name="Freeform 28">
              <a:extLst>
                <a:ext uri="{FF2B5EF4-FFF2-40B4-BE49-F238E27FC236}">
                  <a16:creationId xmlns:a16="http://schemas.microsoft.com/office/drawing/2014/main" id="{2FA50111-76A8-75AD-E86D-682AEE23BC13}"/>
                </a:ext>
              </a:extLst>
            </p:cNvPr>
            <p:cNvSpPr/>
            <p:nvPr/>
          </p:nvSpPr>
          <p:spPr>
            <a:xfrm>
              <a:off x="7969021" y="3345884"/>
              <a:ext cx="494045" cy="788480"/>
            </a:xfrm>
            <a:custGeom>
              <a:avLst/>
              <a:gdLst/>
              <a:ahLst/>
              <a:cxnLst/>
              <a:rect l="l" t="t" r="r" b="b"/>
              <a:pathLst>
                <a:path w="658357" h="1050716">
                  <a:moveTo>
                    <a:pt x="0" y="0"/>
                  </a:moveTo>
                  <a:lnTo>
                    <a:pt x="658357" y="0"/>
                  </a:lnTo>
                  <a:lnTo>
                    <a:pt x="658357" y="1050716"/>
                  </a:lnTo>
                  <a:lnTo>
                    <a:pt x="0" y="105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4"/>
              <a:stretch>
                <a:fillRect l="-747973" t="-320445" r="-179093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16FC5106-ADA9-DC61-63A1-1B35D611CA40}"/>
              </a:ext>
            </a:extLst>
          </p:cNvPr>
          <p:cNvGrpSpPr/>
          <p:nvPr/>
        </p:nvGrpSpPr>
        <p:grpSpPr>
          <a:xfrm>
            <a:off x="0" y="0"/>
            <a:ext cx="20037130" cy="11293519"/>
            <a:chOff x="0" y="0"/>
            <a:chExt cx="20037130" cy="112935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037130" cy="112935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52478" y="254907"/>
              <a:ext cx="1059357" cy="1023568"/>
            </a:xfrm>
            <a:custGeom>
              <a:avLst/>
              <a:gdLst/>
              <a:ahLst/>
              <a:cxnLst/>
              <a:rect l="l" t="t" r="r" b="b"/>
              <a:pathLst>
                <a:path w="563880" h="544830">
                  <a:moveTo>
                    <a:pt x="123393" y="145872"/>
                  </a:moveTo>
                  <a:lnTo>
                    <a:pt x="122453" y="145910"/>
                  </a:lnTo>
                  <a:lnTo>
                    <a:pt x="121539" y="145986"/>
                  </a:lnTo>
                  <a:lnTo>
                    <a:pt x="79044" y="113385"/>
                  </a:lnTo>
                  <a:lnTo>
                    <a:pt x="71501" y="123228"/>
                  </a:lnTo>
                  <a:lnTo>
                    <a:pt x="105117" y="149009"/>
                  </a:lnTo>
                  <a:lnTo>
                    <a:pt x="103924" y="149301"/>
                  </a:lnTo>
                  <a:lnTo>
                    <a:pt x="98094" y="150977"/>
                  </a:lnTo>
                  <a:lnTo>
                    <a:pt x="93345" y="153289"/>
                  </a:lnTo>
                  <a:lnTo>
                    <a:pt x="89204" y="156222"/>
                  </a:lnTo>
                  <a:lnTo>
                    <a:pt x="6197" y="108292"/>
                  </a:lnTo>
                  <a:lnTo>
                    <a:pt x="0" y="119037"/>
                  </a:lnTo>
                  <a:lnTo>
                    <a:pt x="79883" y="165150"/>
                  </a:lnTo>
                  <a:lnTo>
                    <a:pt x="75793" y="170522"/>
                  </a:lnTo>
                  <a:lnTo>
                    <a:pt x="73101" y="176860"/>
                  </a:lnTo>
                  <a:lnTo>
                    <a:pt x="72097" y="183743"/>
                  </a:lnTo>
                  <a:lnTo>
                    <a:pt x="43421" y="171869"/>
                  </a:lnTo>
                  <a:lnTo>
                    <a:pt x="38671" y="183324"/>
                  </a:lnTo>
                  <a:lnTo>
                    <a:pt x="72326" y="197256"/>
                  </a:lnTo>
                  <a:lnTo>
                    <a:pt x="73444" y="203720"/>
                  </a:lnTo>
                  <a:lnTo>
                    <a:pt x="76022" y="210426"/>
                  </a:lnTo>
                  <a:lnTo>
                    <a:pt x="80276" y="217131"/>
                  </a:lnTo>
                  <a:lnTo>
                    <a:pt x="8597" y="197916"/>
                  </a:lnTo>
                  <a:lnTo>
                    <a:pt x="5384" y="209892"/>
                  </a:lnTo>
                  <a:lnTo>
                    <a:pt x="94640" y="233807"/>
                  </a:lnTo>
                  <a:lnTo>
                    <a:pt x="96596" y="234327"/>
                  </a:lnTo>
                  <a:lnTo>
                    <a:pt x="90284" y="228828"/>
                  </a:lnTo>
                  <a:lnTo>
                    <a:pt x="85344" y="223164"/>
                  </a:lnTo>
                  <a:lnTo>
                    <a:pt x="81622" y="217487"/>
                  </a:lnTo>
                  <a:lnTo>
                    <a:pt x="77254" y="210820"/>
                  </a:lnTo>
                  <a:lnTo>
                    <a:pt x="74561" y="204127"/>
                  </a:lnTo>
                  <a:lnTo>
                    <a:pt x="73342" y="197675"/>
                  </a:lnTo>
                  <a:lnTo>
                    <a:pt x="72453" y="192989"/>
                  </a:lnTo>
                  <a:lnTo>
                    <a:pt x="72351" y="188429"/>
                  </a:lnTo>
                  <a:lnTo>
                    <a:pt x="72923" y="184086"/>
                  </a:lnTo>
                  <a:lnTo>
                    <a:pt x="73825" y="177203"/>
                  </a:lnTo>
                  <a:lnTo>
                    <a:pt x="76454" y="170878"/>
                  </a:lnTo>
                  <a:lnTo>
                    <a:pt x="80467" y="165481"/>
                  </a:lnTo>
                  <a:lnTo>
                    <a:pt x="82994" y="162064"/>
                  </a:lnTo>
                  <a:lnTo>
                    <a:pt x="105270" y="149136"/>
                  </a:lnTo>
                  <a:lnTo>
                    <a:pt x="110820" y="147599"/>
                  </a:lnTo>
                  <a:lnTo>
                    <a:pt x="116268" y="146608"/>
                  </a:lnTo>
                  <a:lnTo>
                    <a:pt x="121640" y="146062"/>
                  </a:lnTo>
                  <a:lnTo>
                    <a:pt x="122516" y="145973"/>
                  </a:lnTo>
                  <a:lnTo>
                    <a:pt x="123393" y="145872"/>
                  </a:lnTo>
                  <a:close/>
                </a:path>
                <a:path w="563880" h="544830">
                  <a:moveTo>
                    <a:pt x="126707" y="145681"/>
                  </a:moveTo>
                  <a:lnTo>
                    <a:pt x="126085" y="145694"/>
                  </a:lnTo>
                  <a:lnTo>
                    <a:pt x="124841" y="145770"/>
                  </a:lnTo>
                  <a:lnTo>
                    <a:pt x="126707" y="145681"/>
                  </a:lnTo>
                  <a:close/>
                </a:path>
                <a:path w="563880" h="544830">
                  <a:moveTo>
                    <a:pt x="130568" y="145592"/>
                  </a:moveTo>
                  <a:lnTo>
                    <a:pt x="129819" y="145580"/>
                  </a:lnTo>
                  <a:lnTo>
                    <a:pt x="128562" y="145618"/>
                  </a:lnTo>
                  <a:lnTo>
                    <a:pt x="130568" y="145592"/>
                  </a:lnTo>
                  <a:close/>
                </a:path>
                <a:path w="563880" h="544830">
                  <a:moveTo>
                    <a:pt x="166547" y="152400"/>
                  </a:moveTo>
                  <a:lnTo>
                    <a:pt x="166255" y="152107"/>
                  </a:lnTo>
                  <a:lnTo>
                    <a:pt x="85420" y="71272"/>
                  </a:lnTo>
                  <a:lnTo>
                    <a:pt x="76644" y="80035"/>
                  </a:lnTo>
                  <a:lnTo>
                    <a:pt x="142938" y="146329"/>
                  </a:lnTo>
                  <a:lnTo>
                    <a:pt x="139738" y="145923"/>
                  </a:lnTo>
                  <a:lnTo>
                    <a:pt x="136499" y="145681"/>
                  </a:lnTo>
                  <a:lnTo>
                    <a:pt x="133223" y="145605"/>
                  </a:lnTo>
                  <a:lnTo>
                    <a:pt x="136537" y="145707"/>
                  </a:lnTo>
                  <a:lnTo>
                    <a:pt x="139801" y="145999"/>
                  </a:lnTo>
                  <a:lnTo>
                    <a:pt x="143040" y="146431"/>
                  </a:lnTo>
                  <a:lnTo>
                    <a:pt x="151117" y="147497"/>
                  </a:lnTo>
                  <a:lnTo>
                    <a:pt x="158953" y="149529"/>
                  </a:lnTo>
                  <a:lnTo>
                    <a:pt x="166547" y="152400"/>
                  </a:lnTo>
                  <a:close/>
                </a:path>
                <a:path w="563880" h="544830">
                  <a:moveTo>
                    <a:pt x="195364" y="153123"/>
                  </a:moveTo>
                  <a:lnTo>
                    <a:pt x="128600" y="66116"/>
                  </a:lnTo>
                  <a:lnTo>
                    <a:pt x="118757" y="73672"/>
                  </a:lnTo>
                  <a:lnTo>
                    <a:pt x="185521" y="160667"/>
                  </a:lnTo>
                  <a:lnTo>
                    <a:pt x="195364" y="153123"/>
                  </a:lnTo>
                  <a:close/>
                </a:path>
                <a:path w="563880" h="544830">
                  <a:moveTo>
                    <a:pt x="212407" y="142709"/>
                  </a:moveTo>
                  <a:lnTo>
                    <a:pt x="172821" y="74168"/>
                  </a:lnTo>
                  <a:lnTo>
                    <a:pt x="162090" y="80365"/>
                  </a:lnTo>
                  <a:lnTo>
                    <a:pt x="201676" y="148907"/>
                  </a:lnTo>
                  <a:lnTo>
                    <a:pt x="212407" y="142709"/>
                  </a:lnTo>
                  <a:close/>
                </a:path>
                <a:path w="563880" h="544830">
                  <a:moveTo>
                    <a:pt x="230670" y="134607"/>
                  </a:moveTo>
                  <a:lnTo>
                    <a:pt x="188696" y="33286"/>
                  </a:lnTo>
                  <a:lnTo>
                    <a:pt x="177241" y="38036"/>
                  </a:lnTo>
                  <a:lnTo>
                    <a:pt x="219214" y="139357"/>
                  </a:lnTo>
                  <a:lnTo>
                    <a:pt x="230670" y="134607"/>
                  </a:lnTo>
                  <a:close/>
                </a:path>
                <a:path w="563880" h="544830">
                  <a:moveTo>
                    <a:pt x="249821" y="128968"/>
                  </a:moveTo>
                  <a:lnTo>
                    <a:pt x="215265" y="0"/>
                  </a:lnTo>
                  <a:lnTo>
                    <a:pt x="203288" y="3213"/>
                  </a:lnTo>
                  <a:lnTo>
                    <a:pt x="237845" y="132168"/>
                  </a:lnTo>
                  <a:lnTo>
                    <a:pt x="249821" y="128968"/>
                  </a:lnTo>
                  <a:close/>
                </a:path>
                <a:path w="563880" h="544830">
                  <a:moveTo>
                    <a:pt x="269557" y="125869"/>
                  </a:moveTo>
                  <a:lnTo>
                    <a:pt x="255244" y="17132"/>
                  </a:lnTo>
                  <a:lnTo>
                    <a:pt x="242951" y="18757"/>
                  </a:lnTo>
                  <a:lnTo>
                    <a:pt x="257263" y="127482"/>
                  </a:lnTo>
                  <a:lnTo>
                    <a:pt x="269557" y="125869"/>
                  </a:lnTo>
                  <a:close/>
                </a:path>
                <a:path w="563880" h="544830">
                  <a:moveTo>
                    <a:pt x="308648" y="544563"/>
                  </a:moveTo>
                  <a:lnTo>
                    <a:pt x="307441" y="544728"/>
                  </a:lnTo>
                  <a:lnTo>
                    <a:pt x="306832" y="544830"/>
                  </a:lnTo>
                  <a:lnTo>
                    <a:pt x="308648" y="544563"/>
                  </a:lnTo>
                  <a:close/>
                </a:path>
                <a:path w="563880" h="544830">
                  <a:moveTo>
                    <a:pt x="479044" y="382562"/>
                  </a:moveTo>
                  <a:lnTo>
                    <a:pt x="413296" y="344614"/>
                  </a:lnTo>
                  <a:lnTo>
                    <a:pt x="407352" y="354901"/>
                  </a:lnTo>
                  <a:lnTo>
                    <a:pt x="473100" y="392861"/>
                  </a:lnTo>
                  <a:lnTo>
                    <a:pt x="479044" y="382562"/>
                  </a:lnTo>
                  <a:close/>
                </a:path>
                <a:path w="563880" h="544830">
                  <a:moveTo>
                    <a:pt x="483793" y="475437"/>
                  </a:moveTo>
                  <a:lnTo>
                    <a:pt x="483425" y="464172"/>
                  </a:lnTo>
                  <a:lnTo>
                    <a:pt x="475170" y="453796"/>
                  </a:lnTo>
                  <a:lnTo>
                    <a:pt x="472287" y="451370"/>
                  </a:lnTo>
                  <a:lnTo>
                    <a:pt x="472287" y="461835"/>
                  </a:lnTo>
                  <a:lnTo>
                    <a:pt x="471551" y="467791"/>
                  </a:lnTo>
                  <a:lnTo>
                    <a:pt x="455930" y="479856"/>
                  </a:lnTo>
                  <a:lnTo>
                    <a:pt x="424484" y="478002"/>
                  </a:lnTo>
                  <a:lnTo>
                    <a:pt x="392150" y="470217"/>
                  </a:lnTo>
                  <a:lnTo>
                    <a:pt x="373913" y="464489"/>
                  </a:lnTo>
                  <a:lnTo>
                    <a:pt x="176314" y="392252"/>
                  </a:lnTo>
                  <a:lnTo>
                    <a:pt x="245719" y="371563"/>
                  </a:lnTo>
                  <a:lnTo>
                    <a:pt x="245732" y="370547"/>
                  </a:lnTo>
                  <a:lnTo>
                    <a:pt x="266407" y="327215"/>
                  </a:lnTo>
                  <a:lnTo>
                    <a:pt x="271868" y="308825"/>
                  </a:lnTo>
                  <a:lnTo>
                    <a:pt x="270967" y="300291"/>
                  </a:lnTo>
                  <a:lnTo>
                    <a:pt x="249110" y="269176"/>
                  </a:lnTo>
                  <a:lnTo>
                    <a:pt x="251929" y="263359"/>
                  </a:lnTo>
                  <a:lnTo>
                    <a:pt x="256895" y="261467"/>
                  </a:lnTo>
                  <a:lnTo>
                    <a:pt x="262851" y="262356"/>
                  </a:lnTo>
                  <a:lnTo>
                    <a:pt x="268668" y="264858"/>
                  </a:lnTo>
                  <a:lnTo>
                    <a:pt x="275361" y="270446"/>
                  </a:lnTo>
                  <a:lnTo>
                    <a:pt x="281228" y="277190"/>
                  </a:lnTo>
                  <a:lnTo>
                    <a:pt x="285559" y="284861"/>
                  </a:lnTo>
                  <a:lnTo>
                    <a:pt x="287591" y="293192"/>
                  </a:lnTo>
                  <a:lnTo>
                    <a:pt x="287045" y="307568"/>
                  </a:lnTo>
                  <a:lnTo>
                    <a:pt x="284238" y="326186"/>
                  </a:lnTo>
                  <a:lnTo>
                    <a:pt x="279755" y="344703"/>
                  </a:lnTo>
                  <a:lnTo>
                    <a:pt x="274231" y="358800"/>
                  </a:lnTo>
                  <a:lnTo>
                    <a:pt x="269443" y="367296"/>
                  </a:lnTo>
                  <a:lnTo>
                    <a:pt x="268909" y="368795"/>
                  </a:lnTo>
                  <a:lnTo>
                    <a:pt x="258800" y="367766"/>
                  </a:lnTo>
                  <a:lnTo>
                    <a:pt x="255955" y="367868"/>
                  </a:lnTo>
                  <a:lnTo>
                    <a:pt x="255955" y="370141"/>
                  </a:lnTo>
                  <a:lnTo>
                    <a:pt x="257035" y="370840"/>
                  </a:lnTo>
                  <a:lnTo>
                    <a:pt x="258064" y="371652"/>
                  </a:lnTo>
                  <a:lnTo>
                    <a:pt x="269240" y="376872"/>
                  </a:lnTo>
                  <a:lnTo>
                    <a:pt x="282702" y="378625"/>
                  </a:lnTo>
                  <a:lnTo>
                    <a:pt x="291833" y="374586"/>
                  </a:lnTo>
                  <a:lnTo>
                    <a:pt x="290982" y="368795"/>
                  </a:lnTo>
                  <a:lnTo>
                    <a:pt x="290055" y="362445"/>
                  </a:lnTo>
                  <a:lnTo>
                    <a:pt x="289699" y="361810"/>
                  </a:lnTo>
                  <a:lnTo>
                    <a:pt x="288112" y="360845"/>
                  </a:lnTo>
                  <a:lnTo>
                    <a:pt x="298437" y="357695"/>
                  </a:lnTo>
                  <a:lnTo>
                    <a:pt x="308140" y="355003"/>
                  </a:lnTo>
                  <a:lnTo>
                    <a:pt x="327621" y="349897"/>
                  </a:lnTo>
                  <a:lnTo>
                    <a:pt x="459270" y="453275"/>
                  </a:lnTo>
                  <a:lnTo>
                    <a:pt x="461835" y="455218"/>
                  </a:lnTo>
                  <a:lnTo>
                    <a:pt x="472287" y="461835"/>
                  </a:lnTo>
                  <a:lnTo>
                    <a:pt x="472287" y="451370"/>
                  </a:lnTo>
                  <a:lnTo>
                    <a:pt x="466407" y="446417"/>
                  </a:lnTo>
                  <a:lnTo>
                    <a:pt x="345770" y="349897"/>
                  </a:lnTo>
                  <a:lnTo>
                    <a:pt x="341972" y="346849"/>
                  </a:lnTo>
                  <a:lnTo>
                    <a:pt x="332422" y="339217"/>
                  </a:lnTo>
                  <a:lnTo>
                    <a:pt x="287997" y="346849"/>
                  </a:lnTo>
                  <a:lnTo>
                    <a:pt x="291363" y="334276"/>
                  </a:lnTo>
                  <a:lnTo>
                    <a:pt x="294805" y="321703"/>
                  </a:lnTo>
                  <a:lnTo>
                    <a:pt x="298183" y="308825"/>
                  </a:lnTo>
                  <a:lnTo>
                    <a:pt x="301155" y="296443"/>
                  </a:lnTo>
                  <a:lnTo>
                    <a:pt x="302742" y="289318"/>
                  </a:lnTo>
                  <a:lnTo>
                    <a:pt x="300939" y="283425"/>
                  </a:lnTo>
                  <a:lnTo>
                    <a:pt x="297853" y="276999"/>
                  </a:lnTo>
                  <a:lnTo>
                    <a:pt x="291858" y="267474"/>
                  </a:lnTo>
                  <a:lnTo>
                    <a:pt x="285889" y="261467"/>
                  </a:lnTo>
                  <a:lnTo>
                    <a:pt x="284302" y="259867"/>
                  </a:lnTo>
                  <a:lnTo>
                    <a:pt x="275450" y="253542"/>
                  </a:lnTo>
                  <a:lnTo>
                    <a:pt x="265595" y="247853"/>
                  </a:lnTo>
                  <a:lnTo>
                    <a:pt x="250304" y="246951"/>
                  </a:lnTo>
                  <a:lnTo>
                    <a:pt x="240411" y="258064"/>
                  </a:lnTo>
                  <a:lnTo>
                    <a:pt x="238163" y="273786"/>
                  </a:lnTo>
                  <a:lnTo>
                    <a:pt x="245859" y="286727"/>
                  </a:lnTo>
                  <a:lnTo>
                    <a:pt x="256438" y="297738"/>
                  </a:lnTo>
                  <a:lnTo>
                    <a:pt x="258775" y="309600"/>
                  </a:lnTo>
                  <a:lnTo>
                    <a:pt x="255892" y="322364"/>
                  </a:lnTo>
                  <a:lnTo>
                    <a:pt x="250799" y="336118"/>
                  </a:lnTo>
                  <a:lnTo>
                    <a:pt x="248958" y="342226"/>
                  </a:lnTo>
                  <a:lnTo>
                    <a:pt x="219938" y="367880"/>
                  </a:lnTo>
                  <a:lnTo>
                    <a:pt x="165277" y="381723"/>
                  </a:lnTo>
                  <a:lnTo>
                    <a:pt x="154165" y="414413"/>
                  </a:lnTo>
                  <a:lnTo>
                    <a:pt x="405536" y="485546"/>
                  </a:lnTo>
                  <a:lnTo>
                    <a:pt x="420204" y="488073"/>
                  </a:lnTo>
                  <a:lnTo>
                    <a:pt x="436994" y="489369"/>
                  </a:lnTo>
                  <a:lnTo>
                    <a:pt x="453847" y="488759"/>
                  </a:lnTo>
                  <a:lnTo>
                    <a:pt x="468884" y="485521"/>
                  </a:lnTo>
                  <a:lnTo>
                    <a:pt x="477253" y="479856"/>
                  </a:lnTo>
                  <a:lnTo>
                    <a:pt x="483793" y="475437"/>
                  </a:lnTo>
                  <a:close/>
                </a:path>
                <a:path w="563880" h="544830">
                  <a:moveTo>
                    <a:pt x="486752" y="424992"/>
                  </a:moveTo>
                  <a:lnTo>
                    <a:pt x="403301" y="360959"/>
                  </a:lnTo>
                  <a:lnTo>
                    <a:pt x="396062" y="370382"/>
                  </a:lnTo>
                  <a:lnTo>
                    <a:pt x="479513" y="434428"/>
                  </a:lnTo>
                  <a:lnTo>
                    <a:pt x="486752" y="424992"/>
                  </a:lnTo>
                  <a:close/>
                </a:path>
                <a:path w="563880" h="544830">
                  <a:moveTo>
                    <a:pt x="505333" y="279234"/>
                  </a:moveTo>
                  <a:lnTo>
                    <a:pt x="505002" y="267347"/>
                  </a:lnTo>
                  <a:lnTo>
                    <a:pt x="429120" y="269405"/>
                  </a:lnTo>
                  <a:lnTo>
                    <a:pt x="429437" y="281292"/>
                  </a:lnTo>
                  <a:lnTo>
                    <a:pt x="505333" y="279234"/>
                  </a:lnTo>
                  <a:close/>
                </a:path>
                <a:path w="563880" h="544830">
                  <a:moveTo>
                    <a:pt x="518248" y="367347"/>
                  </a:moveTo>
                  <a:lnTo>
                    <a:pt x="421068" y="327088"/>
                  </a:lnTo>
                  <a:lnTo>
                    <a:pt x="416509" y="338086"/>
                  </a:lnTo>
                  <a:lnTo>
                    <a:pt x="513689" y="378333"/>
                  </a:lnTo>
                  <a:lnTo>
                    <a:pt x="518248" y="367347"/>
                  </a:lnTo>
                  <a:close/>
                </a:path>
                <a:path w="563880" h="544830">
                  <a:moveTo>
                    <a:pt x="534022" y="301129"/>
                  </a:moveTo>
                  <a:lnTo>
                    <a:pt x="429463" y="289763"/>
                  </a:lnTo>
                  <a:lnTo>
                    <a:pt x="428167" y="301586"/>
                  </a:lnTo>
                  <a:lnTo>
                    <a:pt x="532739" y="312953"/>
                  </a:lnTo>
                  <a:lnTo>
                    <a:pt x="534022" y="301129"/>
                  </a:lnTo>
                  <a:close/>
                </a:path>
                <a:path w="563880" h="544830">
                  <a:moveTo>
                    <a:pt x="550176" y="341858"/>
                  </a:moveTo>
                  <a:lnTo>
                    <a:pt x="426478" y="308711"/>
                  </a:lnTo>
                  <a:lnTo>
                    <a:pt x="423405" y="320205"/>
                  </a:lnTo>
                  <a:lnTo>
                    <a:pt x="547090" y="353339"/>
                  </a:lnTo>
                  <a:lnTo>
                    <a:pt x="550176" y="341858"/>
                  </a:lnTo>
                  <a:close/>
                </a:path>
                <a:path w="563880" h="544830">
                  <a:moveTo>
                    <a:pt x="563841" y="345973"/>
                  </a:moveTo>
                  <a:lnTo>
                    <a:pt x="563829" y="353174"/>
                  </a:lnTo>
                  <a:lnTo>
                    <a:pt x="563841" y="345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8617" y="528393"/>
              <a:ext cx="390986" cy="2793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72791" y="964008"/>
              <a:ext cx="677607" cy="275576"/>
            </a:xfrm>
            <a:custGeom>
              <a:avLst/>
              <a:gdLst/>
              <a:ahLst/>
              <a:cxnLst/>
              <a:rect l="l" t="t" r="r" b="b"/>
              <a:pathLst>
                <a:path w="360680" h="146684">
                  <a:moveTo>
                    <a:pt x="5956" y="1892"/>
                  </a:moveTo>
                  <a:lnTo>
                    <a:pt x="3708" y="0"/>
                  </a:lnTo>
                  <a:lnTo>
                    <a:pt x="0" y="3632"/>
                  </a:lnTo>
                  <a:lnTo>
                    <a:pt x="5956" y="1892"/>
                  </a:lnTo>
                  <a:close/>
                </a:path>
                <a:path w="360680" h="146684">
                  <a:moveTo>
                    <a:pt x="360426" y="123698"/>
                  </a:moveTo>
                  <a:lnTo>
                    <a:pt x="354914" y="127901"/>
                  </a:lnTo>
                  <a:lnTo>
                    <a:pt x="344462" y="133997"/>
                  </a:lnTo>
                  <a:lnTo>
                    <a:pt x="342138" y="146189"/>
                  </a:lnTo>
                  <a:lnTo>
                    <a:pt x="353021" y="143281"/>
                  </a:lnTo>
                  <a:lnTo>
                    <a:pt x="360426" y="123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2742" y="411039"/>
              <a:ext cx="499503" cy="2641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52126" y="694156"/>
              <a:ext cx="1250232" cy="702659"/>
            </a:xfrm>
            <a:custGeom>
              <a:avLst/>
              <a:gdLst/>
              <a:ahLst/>
              <a:cxnLst/>
              <a:rect l="l" t="t" r="r" b="b"/>
              <a:pathLst>
                <a:path w="665480" h="374015">
                  <a:moveTo>
                    <a:pt x="78472" y="1450"/>
                  </a:moveTo>
                  <a:lnTo>
                    <a:pt x="45009" y="5619"/>
                  </a:lnTo>
                  <a:lnTo>
                    <a:pt x="35604" y="21970"/>
                  </a:lnTo>
                  <a:lnTo>
                    <a:pt x="23225" y="36972"/>
                  </a:lnTo>
                  <a:lnTo>
                    <a:pt x="18738" y="54898"/>
                  </a:lnTo>
                  <a:lnTo>
                    <a:pt x="18857" y="74961"/>
                  </a:lnTo>
                  <a:lnTo>
                    <a:pt x="20296" y="96375"/>
                  </a:lnTo>
                  <a:lnTo>
                    <a:pt x="741" y="111476"/>
                  </a:lnTo>
                  <a:lnTo>
                    <a:pt x="0" y="118356"/>
                  </a:lnTo>
                  <a:lnTo>
                    <a:pt x="28" y="119533"/>
                  </a:lnTo>
                  <a:lnTo>
                    <a:pt x="719" y="126989"/>
                  </a:lnTo>
                  <a:lnTo>
                    <a:pt x="15757" y="162907"/>
                  </a:lnTo>
                  <a:lnTo>
                    <a:pt x="37028" y="223452"/>
                  </a:lnTo>
                  <a:lnTo>
                    <a:pt x="60087" y="290656"/>
                  </a:lnTo>
                  <a:lnTo>
                    <a:pt x="80507" y="346608"/>
                  </a:lnTo>
                  <a:lnTo>
                    <a:pt x="93923" y="373665"/>
                  </a:lnTo>
                  <a:lnTo>
                    <a:pt x="128169" y="373189"/>
                  </a:lnTo>
                  <a:lnTo>
                    <a:pt x="188634" y="358508"/>
                  </a:lnTo>
                  <a:lnTo>
                    <a:pt x="252810" y="342219"/>
                  </a:lnTo>
                  <a:lnTo>
                    <a:pt x="298191" y="336917"/>
                  </a:lnTo>
                  <a:lnTo>
                    <a:pt x="597531" y="336917"/>
                  </a:lnTo>
                  <a:lnTo>
                    <a:pt x="599313" y="332465"/>
                  </a:lnTo>
                  <a:lnTo>
                    <a:pt x="605554" y="310466"/>
                  </a:lnTo>
                  <a:lnTo>
                    <a:pt x="583282" y="310466"/>
                  </a:lnTo>
                  <a:lnTo>
                    <a:pt x="583552" y="309361"/>
                  </a:lnTo>
                  <a:lnTo>
                    <a:pt x="271725" y="309361"/>
                  </a:lnTo>
                  <a:lnTo>
                    <a:pt x="260240" y="306284"/>
                  </a:lnTo>
                  <a:lnTo>
                    <a:pt x="261404" y="301938"/>
                  </a:lnTo>
                  <a:lnTo>
                    <a:pt x="81932" y="301938"/>
                  </a:lnTo>
                  <a:lnTo>
                    <a:pt x="72032" y="278125"/>
                  </a:lnTo>
                  <a:lnTo>
                    <a:pt x="53284" y="223341"/>
                  </a:lnTo>
                  <a:lnTo>
                    <a:pt x="33207" y="162126"/>
                  </a:lnTo>
                  <a:lnTo>
                    <a:pt x="19105" y="118356"/>
                  </a:lnTo>
                  <a:lnTo>
                    <a:pt x="20724" y="112345"/>
                  </a:lnTo>
                  <a:lnTo>
                    <a:pt x="29844" y="111517"/>
                  </a:lnTo>
                  <a:lnTo>
                    <a:pt x="71341" y="111517"/>
                  </a:lnTo>
                  <a:lnTo>
                    <a:pt x="70412" y="108050"/>
                  </a:lnTo>
                  <a:lnTo>
                    <a:pt x="169504" y="81497"/>
                  </a:lnTo>
                  <a:lnTo>
                    <a:pt x="88394" y="81497"/>
                  </a:lnTo>
                  <a:lnTo>
                    <a:pt x="86843" y="69710"/>
                  </a:lnTo>
                  <a:lnTo>
                    <a:pt x="189824" y="56149"/>
                  </a:lnTo>
                  <a:lnTo>
                    <a:pt x="189644" y="53690"/>
                  </a:lnTo>
                  <a:lnTo>
                    <a:pt x="189525" y="51210"/>
                  </a:lnTo>
                  <a:lnTo>
                    <a:pt x="189472" y="48714"/>
                  </a:lnTo>
                  <a:lnTo>
                    <a:pt x="114739" y="48714"/>
                  </a:lnTo>
                  <a:lnTo>
                    <a:pt x="114739" y="36823"/>
                  </a:lnTo>
                  <a:lnTo>
                    <a:pt x="189670" y="36823"/>
                  </a:lnTo>
                  <a:lnTo>
                    <a:pt x="189907" y="32810"/>
                  </a:lnTo>
                  <a:lnTo>
                    <a:pt x="190357" y="28854"/>
                  </a:lnTo>
                  <a:lnTo>
                    <a:pt x="190914" y="24933"/>
                  </a:lnTo>
                  <a:lnTo>
                    <a:pt x="178565" y="19262"/>
                  </a:lnTo>
                  <a:lnTo>
                    <a:pt x="167671" y="13265"/>
                  </a:lnTo>
                  <a:lnTo>
                    <a:pt x="158174" y="6999"/>
                  </a:lnTo>
                  <a:lnTo>
                    <a:pt x="157728" y="6645"/>
                  </a:lnTo>
                  <a:lnTo>
                    <a:pt x="151772" y="6645"/>
                  </a:lnTo>
                  <a:lnTo>
                    <a:pt x="149868" y="6497"/>
                  </a:lnTo>
                  <a:lnTo>
                    <a:pt x="119066" y="3673"/>
                  </a:lnTo>
                  <a:lnTo>
                    <a:pt x="78472" y="1450"/>
                  </a:lnTo>
                  <a:close/>
                </a:path>
                <a:path w="665480" h="374015">
                  <a:moveTo>
                    <a:pt x="597216" y="337704"/>
                  </a:moveTo>
                  <a:lnTo>
                    <a:pt x="383399" y="337704"/>
                  </a:lnTo>
                  <a:lnTo>
                    <a:pt x="424858" y="346608"/>
                  </a:lnTo>
                  <a:lnTo>
                    <a:pt x="488340" y="361701"/>
                  </a:lnTo>
                  <a:lnTo>
                    <a:pt x="549323" y="373496"/>
                  </a:lnTo>
                  <a:lnTo>
                    <a:pt x="583282" y="372506"/>
                  </a:lnTo>
                  <a:lnTo>
                    <a:pt x="597216" y="337704"/>
                  </a:lnTo>
                  <a:close/>
                </a:path>
                <a:path w="665480" h="374015">
                  <a:moveTo>
                    <a:pt x="597531" y="336917"/>
                  </a:moveTo>
                  <a:lnTo>
                    <a:pt x="298191" y="336917"/>
                  </a:lnTo>
                  <a:lnTo>
                    <a:pt x="318219" y="351220"/>
                  </a:lnTo>
                  <a:lnTo>
                    <a:pt x="338330" y="356140"/>
                  </a:lnTo>
                  <a:lnTo>
                    <a:pt x="359674" y="351646"/>
                  </a:lnTo>
                  <a:lnTo>
                    <a:pt x="383399" y="337704"/>
                  </a:lnTo>
                  <a:lnTo>
                    <a:pt x="597216" y="337704"/>
                  </a:lnTo>
                  <a:lnTo>
                    <a:pt x="597531" y="336917"/>
                  </a:lnTo>
                  <a:close/>
                </a:path>
                <a:path w="665480" h="374015">
                  <a:moveTo>
                    <a:pt x="657276" y="120041"/>
                  </a:moveTo>
                  <a:lnTo>
                    <a:pt x="635375" y="120041"/>
                  </a:lnTo>
                  <a:lnTo>
                    <a:pt x="644497" y="120873"/>
                  </a:lnTo>
                  <a:lnTo>
                    <a:pt x="645990" y="126432"/>
                  </a:lnTo>
                  <a:lnTo>
                    <a:pt x="632011" y="170654"/>
                  </a:lnTo>
                  <a:lnTo>
                    <a:pt x="611684" y="232599"/>
                  </a:lnTo>
                  <a:lnTo>
                    <a:pt x="593183" y="286652"/>
                  </a:lnTo>
                  <a:lnTo>
                    <a:pt x="583282" y="310466"/>
                  </a:lnTo>
                  <a:lnTo>
                    <a:pt x="605554" y="310466"/>
                  </a:lnTo>
                  <a:lnTo>
                    <a:pt x="610960" y="291376"/>
                  </a:lnTo>
                  <a:lnTo>
                    <a:pt x="622198" y="248257"/>
                  </a:lnTo>
                  <a:lnTo>
                    <a:pt x="637616" y="199758"/>
                  </a:lnTo>
                  <a:lnTo>
                    <a:pt x="661395" y="144108"/>
                  </a:lnTo>
                  <a:lnTo>
                    <a:pt x="664200" y="138386"/>
                  </a:lnTo>
                  <a:lnTo>
                    <a:pt x="665132" y="133383"/>
                  </a:lnTo>
                  <a:lnTo>
                    <a:pt x="657276" y="120041"/>
                  </a:lnTo>
                  <a:close/>
                </a:path>
                <a:path w="665480" h="374015">
                  <a:moveTo>
                    <a:pt x="304394" y="187434"/>
                  </a:moveTo>
                  <a:lnTo>
                    <a:pt x="271725" y="309361"/>
                  </a:lnTo>
                  <a:lnTo>
                    <a:pt x="583552" y="309361"/>
                  </a:lnTo>
                  <a:lnTo>
                    <a:pt x="587570" y="292931"/>
                  </a:lnTo>
                  <a:lnTo>
                    <a:pt x="310065" y="292931"/>
                  </a:lnTo>
                  <a:lnTo>
                    <a:pt x="298274" y="291376"/>
                  </a:lnTo>
                  <a:lnTo>
                    <a:pt x="311637" y="189881"/>
                  </a:lnTo>
                  <a:lnTo>
                    <a:pt x="305701" y="187711"/>
                  </a:lnTo>
                  <a:lnTo>
                    <a:pt x="304394" y="187434"/>
                  </a:lnTo>
                  <a:close/>
                </a:path>
                <a:path w="665480" h="374015">
                  <a:moveTo>
                    <a:pt x="71341" y="111517"/>
                  </a:moveTo>
                  <a:lnTo>
                    <a:pt x="29844" y="111517"/>
                  </a:lnTo>
                  <a:lnTo>
                    <a:pt x="35510" y="112100"/>
                  </a:lnTo>
                  <a:lnTo>
                    <a:pt x="81932" y="301938"/>
                  </a:lnTo>
                  <a:lnTo>
                    <a:pt x="261404" y="301938"/>
                  </a:lnTo>
                  <a:lnTo>
                    <a:pt x="267970" y="277434"/>
                  </a:lnTo>
                  <a:lnTo>
                    <a:pt x="246236" y="277434"/>
                  </a:lnTo>
                  <a:lnTo>
                    <a:pt x="235253" y="272883"/>
                  </a:lnTo>
                  <a:lnTo>
                    <a:pt x="246409" y="245948"/>
                  </a:lnTo>
                  <a:lnTo>
                    <a:pt x="188593" y="245948"/>
                  </a:lnTo>
                  <a:lnTo>
                    <a:pt x="182152" y="241005"/>
                  </a:lnTo>
                  <a:lnTo>
                    <a:pt x="147174" y="241005"/>
                  </a:lnTo>
                  <a:lnTo>
                    <a:pt x="138766" y="232599"/>
                  </a:lnTo>
                  <a:lnTo>
                    <a:pt x="170752" y="200613"/>
                  </a:lnTo>
                  <a:lnTo>
                    <a:pt x="141066" y="200613"/>
                  </a:lnTo>
                  <a:lnTo>
                    <a:pt x="133827" y="191178"/>
                  </a:lnTo>
                  <a:lnTo>
                    <a:pt x="175695" y="159050"/>
                  </a:lnTo>
                  <a:lnTo>
                    <a:pt x="147488" y="159050"/>
                  </a:lnTo>
                  <a:lnTo>
                    <a:pt x="141544" y="148755"/>
                  </a:lnTo>
                  <a:lnTo>
                    <a:pt x="148876" y="144522"/>
                  </a:lnTo>
                  <a:lnTo>
                    <a:pt x="106891" y="144522"/>
                  </a:lnTo>
                  <a:lnTo>
                    <a:pt x="102341" y="133537"/>
                  </a:lnTo>
                  <a:lnTo>
                    <a:pt x="136149" y="119533"/>
                  </a:lnTo>
                  <a:lnTo>
                    <a:pt x="73490" y="119533"/>
                  </a:lnTo>
                  <a:lnTo>
                    <a:pt x="71341" y="111517"/>
                  </a:lnTo>
                  <a:close/>
                </a:path>
                <a:path w="665480" h="374015">
                  <a:moveTo>
                    <a:pt x="323082" y="194064"/>
                  </a:moveTo>
                  <a:lnTo>
                    <a:pt x="310065" y="292931"/>
                  </a:lnTo>
                  <a:lnTo>
                    <a:pt x="587570" y="292931"/>
                  </a:lnTo>
                  <a:lnTo>
                    <a:pt x="588127" y="290656"/>
                  </a:lnTo>
                  <a:lnTo>
                    <a:pt x="331257" y="290656"/>
                  </a:lnTo>
                  <a:lnTo>
                    <a:pt x="331206" y="218610"/>
                  </a:lnTo>
                  <a:lnTo>
                    <a:pt x="390246" y="218610"/>
                  </a:lnTo>
                  <a:lnTo>
                    <a:pt x="389814" y="217001"/>
                  </a:lnTo>
                  <a:lnTo>
                    <a:pt x="380436" y="213606"/>
                  </a:lnTo>
                  <a:lnTo>
                    <a:pt x="376538" y="213606"/>
                  </a:lnTo>
                  <a:lnTo>
                    <a:pt x="364968" y="209376"/>
                  </a:lnTo>
                  <a:lnTo>
                    <a:pt x="364752" y="207763"/>
                  </a:lnTo>
                  <a:lnTo>
                    <a:pt x="356488" y="204757"/>
                  </a:lnTo>
                  <a:lnTo>
                    <a:pt x="352331" y="204757"/>
                  </a:lnTo>
                  <a:lnTo>
                    <a:pt x="323082" y="194064"/>
                  </a:lnTo>
                  <a:close/>
                </a:path>
                <a:path w="665480" h="374015">
                  <a:moveTo>
                    <a:pt x="390246" y="218610"/>
                  </a:moveTo>
                  <a:lnTo>
                    <a:pt x="331206" y="218610"/>
                  </a:lnTo>
                  <a:lnTo>
                    <a:pt x="355078" y="225615"/>
                  </a:lnTo>
                  <a:lnTo>
                    <a:pt x="361785" y="276569"/>
                  </a:lnTo>
                  <a:lnTo>
                    <a:pt x="354140" y="279023"/>
                  </a:lnTo>
                  <a:lnTo>
                    <a:pt x="346504" y="282155"/>
                  </a:lnTo>
                  <a:lnTo>
                    <a:pt x="338876" y="286015"/>
                  </a:lnTo>
                  <a:lnTo>
                    <a:pt x="331257" y="290656"/>
                  </a:lnTo>
                  <a:lnTo>
                    <a:pt x="588127" y="290656"/>
                  </a:lnTo>
                  <a:lnTo>
                    <a:pt x="588314" y="289889"/>
                  </a:lnTo>
                  <a:lnTo>
                    <a:pt x="509203" y="289889"/>
                  </a:lnTo>
                  <a:lnTo>
                    <a:pt x="474635" y="285403"/>
                  </a:lnTo>
                  <a:lnTo>
                    <a:pt x="440035" y="278197"/>
                  </a:lnTo>
                  <a:lnTo>
                    <a:pt x="440922" y="278197"/>
                  </a:lnTo>
                  <a:lnTo>
                    <a:pt x="439871" y="275666"/>
                  </a:lnTo>
                  <a:lnTo>
                    <a:pt x="426531" y="275666"/>
                  </a:lnTo>
                  <a:lnTo>
                    <a:pt x="419288" y="274435"/>
                  </a:lnTo>
                  <a:lnTo>
                    <a:pt x="416002" y="273992"/>
                  </a:lnTo>
                  <a:lnTo>
                    <a:pt x="373575" y="273992"/>
                  </a:lnTo>
                  <a:lnTo>
                    <a:pt x="367621" y="229298"/>
                  </a:lnTo>
                  <a:lnTo>
                    <a:pt x="420626" y="229298"/>
                  </a:lnTo>
                  <a:lnTo>
                    <a:pt x="420109" y="228048"/>
                  </a:lnTo>
                  <a:lnTo>
                    <a:pt x="409492" y="224157"/>
                  </a:lnTo>
                  <a:lnTo>
                    <a:pt x="405403" y="224157"/>
                  </a:lnTo>
                  <a:lnTo>
                    <a:pt x="390246" y="218610"/>
                  </a:lnTo>
                  <a:close/>
                </a:path>
                <a:path w="665480" h="374015">
                  <a:moveTo>
                    <a:pt x="578012" y="271871"/>
                  </a:moveTo>
                  <a:lnTo>
                    <a:pt x="543681" y="286947"/>
                  </a:lnTo>
                  <a:lnTo>
                    <a:pt x="509203" y="289889"/>
                  </a:lnTo>
                  <a:lnTo>
                    <a:pt x="588314" y="289889"/>
                  </a:lnTo>
                  <a:lnTo>
                    <a:pt x="589727" y="284115"/>
                  </a:lnTo>
                  <a:lnTo>
                    <a:pt x="570506" y="284115"/>
                  </a:lnTo>
                  <a:lnTo>
                    <a:pt x="572878" y="280381"/>
                  </a:lnTo>
                  <a:lnTo>
                    <a:pt x="575233" y="276325"/>
                  </a:lnTo>
                  <a:lnTo>
                    <a:pt x="578012" y="271871"/>
                  </a:lnTo>
                  <a:close/>
                </a:path>
                <a:path w="665480" h="374015">
                  <a:moveTo>
                    <a:pt x="639771" y="19072"/>
                  </a:moveTo>
                  <a:lnTo>
                    <a:pt x="625593" y="72906"/>
                  </a:lnTo>
                  <a:lnTo>
                    <a:pt x="610058" y="133537"/>
                  </a:lnTo>
                  <a:lnTo>
                    <a:pt x="595474" y="192767"/>
                  </a:lnTo>
                  <a:lnTo>
                    <a:pt x="583582" y="244725"/>
                  </a:lnTo>
                  <a:lnTo>
                    <a:pt x="576673" y="281296"/>
                  </a:lnTo>
                  <a:lnTo>
                    <a:pt x="574567" y="282286"/>
                  </a:lnTo>
                  <a:lnTo>
                    <a:pt x="570506" y="284115"/>
                  </a:lnTo>
                  <a:lnTo>
                    <a:pt x="589727" y="284115"/>
                  </a:lnTo>
                  <a:lnTo>
                    <a:pt x="629708" y="120628"/>
                  </a:lnTo>
                  <a:lnTo>
                    <a:pt x="635375" y="120041"/>
                  </a:lnTo>
                  <a:lnTo>
                    <a:pt x="657276" y="120041"/>
                  </a:lnTo>
                  <a:lnTo>
                    <a:pt x="656733" y="119119"/>
                  </a:lnTo>
                  <a:lnTo>
                    <a:pt x="644929" y="110656"/>
                  </a:lnTo>
                  <a:lnTo>
                    <a:pt x="644666" y="108882"/>
                  </a:lnTo>
                  <a:lnTo>
                    <a:pt x="644296" y="92547"/>
                  </a:lnTo>
                  <a:lnTo>
                    <a:pt x="647312" y="76722"/>
                  </a:lnTo>
                  <a:lnTo>
                    <a:pt x="652565" y="61338"/>
                  </a:lnTo>
                  <a:lnTo>
                    <a:pt x="658901" y="46324"/>
                  </a:lnTo>
                  <a:lnTo>
                    <a:pt x="659762" y="34909"/>
                  </a:lnTo>
                  <a:lnTo>
                    <a:pt x="655301" y="27358"/>
                  </a:lnTo>
                  <a:lnTo>
                    <a:pt x="647857" y="22477"/>
                  </a:lnTo>
                  <a:lnTo>
                    <a:pt x="639771" y="19072"/>
                  </a:lnTo>
                  <a:close/>
                </a:path>
                <a:path w="665480" h="374015">
                  <a:moveTo>
                    <a:pt x="440922" y="278197"/>
                  </a:moveTo>
                  <a:lnTo>
                    <a:pt x="440035" y="278197"/>
                  </a:lnTo>
                  <a:lnTo>
                    <a:pt x="440989" y="278358"/>
                  </a:lnTo>
                  <a:lnTo>
                    <a:pt x="440922" y="278197"/>
                  </a:lnTo>
                  <a:close/>
                </a:path>
                <a:path w="665480" h="374015">
                  <a:moveTo>
                    <a:pt x="285706" y="182145"/>
                  </a:moveTo>
                  <a:lnTo>
                    <a:pt x="246236" y="277434"/>
                  </a:lnTo>
                  <a:lnTo>
                    <a:pt x="267970" y="277434"/>
                  </a:lnTo>
                  <a:lnTo>
                    <a:pt x="292874" y="184489"/>
                  </a:lnTo>
                  <a:lnTo>
                    <a:pt x="290458" y="183765"/>
                  </a:lnTo>
                  <a:lnTo>
                    <a:pt x="288068" y="182991"/>
                  </a:lnTo>
                  <a:lnTo>
                    <a:pt x="285706" y="182145"/>
                  </a:lnTo>
                  <a:close/>
                </a:path>
                <a:path w="665480" h="374015">
                  <a:moveTo>
                    <a:pt x="439648" y="237416"/>
                  </a:moveTo>
                  <a:lnTo>
                    <a:pt x="395290" y="237416"/>
                  </a:lnTo>
                  <a:lnTo>
                    <a:pt x="412970" y="242604"/>
                  </a:lnTo>
                  <a:lnTo>
                    <a:pt x="426531" y="275666"/>
                  </a:lnTo>
                  <a:lnTo>
                    <a:pt x="439871" y="275666"/>
                  </a:lnTo>
                  <a:lnTo>
                    <a:pt x="427975" y="247006"/>
                  </a:lnTo>
                  <a:lnTo>
                    <a:pt x="461964" y="247006"/>
                  </a:lnTo>
                  <a:lnTo>
                    <a:pt x="439648" y="237416"/>
                  </a:lnTo>
                  <a:close/>
                </a:path>
                <a:path w="665480" h="374015">
                  <a:moveTo>
                    <a:pt x="420626" y="229298"/>
                  </a:moveTo>
                  <a:lnTo>
                    <a:pt x="367621" y="229298"/>
                  </a:lnTo>
                  <a:lnTo>
                    <a:pt x="381881" y="233481"/>
                  </a:lnTo>
                  <a:lnTo>
                    <a:pt x="392367" y="272495"/>
                  </a:lnTo>
                  <a:lnTo>
                    <a:pt x="386099" y="272530"/>
                  </a:lnTo>
                  <a:lnTo>
                    <a:pt x="379832" y="272987"/>
                  </a:lnTo>
                  <a:lnTo>
                    <a:pt x="373575" y="273992"/>
                  </a:lnTo>
                  <a:lnTo>
                    <a:pt x="416002" y="273992"/>
                  </a:lnTo>
                  <a:lnTo>
                    <a:pt x="412048" y="273458"/>
                  </a:lnTo>
                  <a:lnTo>
                    <a:pt x="404815" y="272926"/>
                  </a:lnTo>
                  <a:lnTo>
                    <a:pt x="395290" y="237416"/>
                  </a:lnTo>
                  <a:lnTo>
                    <a:pt x="439648" y="237416"/>
                  </a:lnTo>
                  <a:lnTo>
                    <a:pt x="428119" y="232462"/>
                  </a:lnTo>
                  <a:lnTo>
                    <a:pt x="420833" y="229798"/>
                  </a:lnTo>
                  <a:lnTo>
                    <a:pt x="420626" y="229298"/>
                  </a:lnTo>
                  <a:close/>
                </a:path>
                <a:path w="665480" h="374015">
                  <a:moveTo>
                    <a:pt x="461964" y="247006"/>
                  </a:moveTo>
                  <a:lnTo>
                    <a:pt x="427975" y="247006"/>
                  </a:lnTo>
                  <a:lnTo>
                    <a:pt x="459593" y="254191"/>
                  </a:lnTo>
                  <a:lnTo>
                    <a:pt x="476656" y="256974"/>
                  </a:lnTo>
                  <a:lnTo>
                    <a:pt x="493051" y="258749"/>
                  </a:lnTo>
                  <a:lnTo>
                    <a:pt x="508502" y="258586"/>
                  </a:lnTo>
                  <a:lnTo>
                    <a:pt x="522734" y="255559"/>
                  </a:lnTo>
                  <a:lnTo>
                    <a:pt x="531649" y="250019"/>
                  </a:lnTo>
                  <a:lnTo>
                    <a:pt x="503241" y="250019"/>
                  </a:lnTo>
                  <a:lnTo>
                    <a:pt x="465973" y="248728"/>
                  </a:lnTo>
                  <a:lnTo>
                    <a:pt x="461964" y="247006"/>
                  </a:lnTo>
                  <a:close/>
                </a:path>
                <a:path w="665480" h="374015">
                  <a:moveTo>
                    <a:pt x="526554" y="218681"/>
                  </a:moveTo>
                  <a:lnTo>
                    <a:pt x="527557" y="239085"/>
                  </a:lnTo>
                  <a:lnTo>
                    <a:pt x="503241" y="250019"/>
                  </a:lnTo>
                  <a:lnTo>
                    <a:pt x="531649" y="250019"/>
                  </a:lnTo>
                  <a:lnTo>
                    <a:pt x="536680" y="246892"/>
                  </a:lnTo>
                  <a:lnTo>
                    <a:pt x="539165" y="236798"/>
                  </a:lnTo>
                  <a:lnTo>
                    <a:pt x="534389" y="226865"/>
                  </a:lnTo>
                  <a:lnTo>
                    <a:pt x="526554" y="218681"/>
                  </a:lnTo>
                  <a:close/>
                </a:path>
                <a:path w="665480" h="374015">
                  <a:moveTo>
                    <a:pt x="249145" y="167032"/>
                  </a:moveTo>
                  <a:lnTo>
                    <a:pt x="188593" y="245948"/>
                  </a:lnTo>
                  <a:lnTo>
                    <a:pt x="246409" y="245948"/>
                  </a:lnTo>
                  <a:lnTo>
                    <a:pt x="249605" y="238232"/>
                  </a:lnTo>
                  <a:lnTo>
                    <a:pt x="231019" y="238232"/>
                  </a:lnTo>
                  <a:lnTo>
                    <a:pt x="220719" y="232285"/>
                  </a:lnTo>
                  <a:lnTo>
                    <a:pt x="256780" y="169825"/>
                  </a:lnTo>
                  <a:lnTo>
                    <a:pt x="249145" y="167032"/>
                  </a:lnTo>
                  <a:close/>
                </a:path>
                <a:path w="665480" h="374015">
                  <a:moveTo>
                    <a:pt x="229561" y="158619"/>
                  </a:moveTo>
                  <a:lnTo>
                    <a:pt x="147174" y="241005"/>
                  </a:lnTo>
                  <a:lnTo>
                    <a:pt x="182152" y="241005"/>
                  </a:lnTo>
                  <a:lnTo>
                    <a:pt x="179161" y="238709"/>
                  </a:lnTo>
                  <a:lnTo>
                    <a:pt x="237441" y="162755"/>
                  </a:lnTo>
                  <a:lnTo>
                    <a:pt x="232207" y="160844"/>
                  </a:lnTo>
                  <a:lnTo>
                    <a:pt x="229561" y="158619"/>
                  </a:lnTo>
                  <a:close/>
                </a:path>
                <a:path w="665480" h="374015">
                  <a:moveTo>
                    <a:pt x="267887" y="174376"/>
                  </a:moveTo>
                  <a:lnTo>
                    <a:pt x="231019" y="238232"/>
                  </a:lnTo>
                  <a:lnTo>
                    <a:pt x="249605" y="238232"/>
                  </a:lnTo>
                  <a:lnTo>
                    <a:pt x="274690" y="177670"/>
                  </a:lnTo>
                  <a:lnTo>
                    <a:pt x="272386" y="176630"/>
                  </a:lnTo>
                  <a:lnTo>
                    <a:pt x="270118" y="175531"/>
                  </a:lnTo>
                  <a:lnTo>
                    <a:pt x="267887" y="174376"/>
                  </a:lnTo>
                  <a:close/>
                </a:path>
                <a:path w="665480" h="374015">
                  <a:moveTo>
                    <a:pt x="404680" y="222393"/>
                  </a:moveTo>
                  <a:lnTo>
                    <a:pt x="405403" y="224157"/>
                  </a:lnTo>
                  <a:lnTo>
                    <a:pt x="409492" y="224157"/>
                  </a:lnTo>
                  <a:lnTo>
                    <a:pt x="404680" y="222393"/>
                  </a:lnTo>
                  <a:close/>
                </a:path>
                <a:path w="665480" h="374015">
                  <a:moveTo>
                    <a:pt x="376117" y="212043"/>
                  </a:moveTo>
                  <a:lnTo>
                    <a:pt x="376538" y="213606"/>
                  </a:lnTo>
                  <a:lnTo>
                    <a:pt x="380436" y="213606"/>
                  </a:lnTo>
                  <a:lnTo>
                    <a:pt x="376117" y="212043"/>
                  </a:lnTo>
                  <a:close/>
                </a:path>
                <a:path w="665480" h="374015">
                  <a:moveTo>
                    <a:pt x="352123" y="203169"/>
                  </a:moveTo>
                  <a:lnTo>
                    <a:pt x="352331" y="204757"/>
                  </a:lnTo>
                  <a:lnTo>
                    <a:pt x="356488" y="204757"/>
                  </a:lnTo>
                  <a:lnTo>
                    <a:pt x="352123" y="203169"/>
                  </a:lnTo>
                  <a:close/>
                </a:path>
                <a:path w="665480" h="374015">
                  <a:moveTo>
                    <a:pt x="222696" y="137972"/>
                  </a:moveTo>
                  <a:lnTo>
                    <a:pt x="141066" y="200613"/>
                  </a:lnTo>
                  <a:lnTo>
                    <a:pt x="170752" y="200613"/>
                  </a:lnTo>
                  <a:lnTo>
                    <a:pt x="227689" y="143676"/>
                  </a:lnTo>
                  <a:lnTo>
                    <a:pt x="225979" y="141814"/>
                  </a:lnTo>
                  <a:lnTo>
                    <a:pt x="224308" y="139920"/>
                  </a:lnTo>
                  <a:lnTo>
                    <a:pt x="222696" y="137972"/>
                  </a:lnTo>
                  <a:close/>
                </a:path>
                <a:path w="665480" h="374015">
                  <a:moveTo>
                    <a:pt x="211337" y="122187"/>
                  </a:moveTo>
                  <a:lnTo>
                    <a:pt x="147488" y="159050"/>
                  </a:lnTo>
                  <a:lnTo>
                    <a:pt x="175695" y="159050"/>
                  </a:lnTo>
                  <a:lnTo>
                    <a:pt x="215517" y="128494"/>
                  </a:lnTo>
                  <a:lnTo>
                    <a:pt x="214074" y="126432"/>
                  </a:lnTo>
                  <a:lnTo>
                    <a:pt x="212677" y="124329"/>
                  </a:lnTo>
                  <a:lnTo>
                    <a:pt x="211337" y="122187"/>
                  </a:lnTo>
                  <a:close/>
                </a:path>
                <a:path w="665480" h="374015">
                  <a:moveTo>
                    <a:pt x="202190" y="105048"/>
                  </a:moveTo>
                  <a:lnTo>
                    <a:pt x="106891" y="144522"/>
                  </a:lnTo>
                  <a:lnTo>
                    <a:pt x="148876" y="144522"/>
                  </a:lnTo>
                  <a:lnTo>
                    <a:pt x="205470" y="111845"/>
                  </a:lnTo>
                  <a:lnTo>
                    <a:pt x="204322" y="109612"/>
                  </a:lnTo>
                  <a:lnTo>
                    <a:pt x="203227" y="107348"/>
                  </a:lnTo>
                  <a:lnTo>
                    <a:pt x="202190" y="105048"/>
                  </a:lnTo>
                  <a:close/>
                </a:path>
                <a:path w="665480" h="374015">
                  <a:moveTo>
                    <a:pt x="195412" y="86864"/>
                  </a:moveTo>
                  <a:lnTo>
                    <a:pt x="73490" y="119533"/>
                  </a:lnTo>
                  <a:lnTo>
                    <a:pt x="136149" y="119533"/>
                  </a:lnTo>
                  <a:lnTo>
                    <a:pt x="197741" y="94020"/>
                  </a:lnTo>
                  <a:lnTo>
                    <a:pt x="196901" y="91663"/>
                  </a:lnTo>
                  <a:lnTo>
                    <a:pt x="196132" y="89275"/>
                  </a:lnTo>
                  <a:lnTo>
                    <a:pt x="195412" y="86864"/>
                  </a:lnTo>
                  <a:close/>
                </a:path>
                <a:path w="665480" h="374015">
                  <a:moveTo>
                    <a:pt x="191134" y="67971"/>
                  </a:moveTo>
                  <a:lnTo>
                    <a:pt x="88394" y="81497"/>
                  </a:lnTo>
                  <a:lnTo>
                    <a:pt x="169504" y="81497"/>
                  </a:lnTo>
                  <a:lnTo>
                    <a:pt x="192480" y="75340"/>
                  </a:lnTo>
                  <a:lnTo>
                    <a:pt x="191897" y="72509"/>
                  </a:lnTo>
                  <a:lnTo>
                    <a:pt x="191520" y="70448"/>
                  </a:lnTo>
                  <a:lnTo>
                    <a:pt x="191134" y="67971"/>
                  </a:lnTo>
                  <a:close/>
                </a:path>
                <a:path w="665480" h="374015">
                  <a:moveTo>
                    <a:pt x="155401" y="6314"/>
                  </a:moveTo>
                  <a:lnTo>
                    <a:pt x="153608" y="6562"/>
                  </a:lnTo>
                  <a:lnTo>
                    <a:pt x="151772" y="6645"/>
                  </a:lnTo>
                  <a:lnTo>
                    <a:pt x="157728" y="6645"/>
                  </a:lnTo>
                  <a:lnTo>
                    <a:pt x="157370" y="6361"/>
                  </a:lnTo>
                  <a:lnTo>
                    <a:pt x="155812" y="6361"/>
                  </a:lnTo>
                  <a:lnTo>
                    <a:pt x="155401" y="6314"/>
                  </a:lnTo>
                  <a:close/>
                </a:path>
                <a:path w="665480" h="374015">
                  <a:moveTo>
                    <a:pt x="148067" y="0"/>
                  </a:moveTo>
                  <a:lnTo>
                    <a:pt x="150447" y="2145"/>
                  </a:lnTo>
                  <a:lnTo>
                    <a:pt x="153014" y="4269"/>
                  </a:lnTo>
                  <a:lnTo>
                    <a:pt x="155812" y="6361"/>
                  </a:lnTo>
                  <a:lnTo>
                    <a:pt x="157370" y="6361"/>
                  </a:lnTo>
                  <a:lnTo>
                    <a:pt x="150012" y="521"/>
                  </a:lnTo>
                  <a:lnTo>
                    <a:pt x="148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6179" y="222830"/>
              <a:ext cx="0" cy="1302723"/>
            </a:xfrm>
            <a:custGeom>
              <a:avLst/>
              <a:gdLst/>
              <a:ahLst/>
              <a:cxnLst/>
              <a:rect l="l" t="t" r="r" b="b"/>
              <a:pathLst>
                <a:path h="693420">
                  <a:moveTo>
                    <a:pt x="0" y="0"/>
                  </a:moveTo>
                  <a:lnTo>
                    <a:pt x="0" y="693421"/>
                  </a:lnTo>
                </a:path>
              </a:pathLst>
            </a:custGeom>
            <a:ln w="7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193" y="1052192"/>
              <a:ext cx="146581" cy="1779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4440" y="558890"/>
              <a:ext cx="2696947" cy="7458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33902" y="2219709"/>
              <a:ext cx="13796692" cy="5517041"/>
            </a:xfrm>
            <a:custGeom>
              <a:avLst/>
              <a:gdLst/>
              <a:ahLst/>
              <a:cxnLst/>
              <a:rect l="l" t="t" r="r" b="b"/>
              <a:pathLst>
                <a:path w="7343775" h="2362200">
                  <a:moveTo>
                    <a:pt x="7343775" y="746836"/>
                  </a:moveTo>
                  <a:lnTo>
                    <a:pt x="6883247" y="746836"/>
                  </a:lnTo>
                  <a:lnTo>
                    <a:pt x="6883247" y="704634"/>
                  </a:lnTo>
                  <a:lnTo>
                    <a:pt x="6883247" y="664756"/>
                  </a:lnTo>
                  <a:lnTo>
                    <a:pt x="6883247" y="0"/>
                  </a:lnTo>
                  <a:lnTo>
                    <a:pt x="6704927" y="0"/>
                  </a:lnTo>
                  <a:lnTo>
                    <a:pt x="6704927" y="664756"/>
                  </a:lnTo>
                  <a:lnTo>
                    <a:pt x="5626544" y="664756"/>
                  </a:lnTo>
                  <a:lnTo>
                    <a:pt x="5626544" y="0"/>
                  </a:lnTo>
                  <a:lnTo>
                    <a:pt x="5307914" y="0"/>
                  </a:lnTo>
                  <a:lnTo>
                    <a:pt x="5307914" y="664756"/>
                  </a:lnTo>
                  <a:lnTo>
                    <a:pt x="5227523" y="664756"/>
                  </a:lnTo>
                  <a:lnTo>
                    <a:pt x="5227523" y="704634"/>
                  </a:lnTo>
                  <a:lnTo>
                    <a:pt x="4149140" y="704634"/>
                  </a:lnTo>
                  <a:lnTo>
                    <a:pt x="4149140" y="664756"/>
                  </a:lnTo>
                  <a:lnTo>
                    <a:pt x="4149140" y="0"/>
                  </a:lnTo>
                  <a:lnTo>
                    <a:pt x="3924211" y="0"/>
                  </a:lnTo>
                  <a:lnTo>
                    <a:pt x="3924211" y="664756"/>
                  </a:lnTo>
                  <a:lnTo>
                    <a:pt x="2845828" y="664756"/>
                  </a:lnTo>
                  <a:lnTo>
                    <a:pt x="2845828" y="0"/>
                  </a:lnTo>
                  <a:lnTo>
                    <a:pt x="2500223" y="0"/>
                  </a:lnTo>
                  <a:lnTo>
                    <a:pt x="2500223" y="664756"/>
                  </a:lnTo>
                  <a:lnTo>
                    <a:pt x="1421841" y="664756"/>
                  </a:lnTo>
                  <a:lnTo>
                    <a:pt x="1421841" y="0"/>
                  </a:lnTo>
                  <a:lnTo>
                    <a:pt x="0" y="0"/>
                  </a:lnTo>
                  <a:lnTo>
                    <a:pt x="0" y="664756"/>
                  </a:lnTo>
                  <a:lnTo>
                    <a:pt x="0" y="704634"/>
                  </a:lnTo>
                  <a:lnTo>
                    <a:pt x="0" y="746836"/>
                  </a:lnTo>
                  <a:lnTo>
                    <a:pt x="0" y="790727"/>
                  </a:lnTo>
                  <a:lnTo>
                    <a:pt x="0" y="2362200"/>
                  </a:lnTo>
                  <a:lnTo>
                    <a:pt x="7343775" y="2362200"/>
                  </a:lnTo>
                  <a:lnTo>
                    <a:pt x="7343775" y="790727"/>
                  </a:lnTo>
                  <a:lnTo>
                    <a:pt x="7343775" y="746836"/>
                  </a:lnTo>
                  <a:close/>
                </a:path>
              </a:pathLst>
            </a:custGeom>
            <a:solidFill>
              <a:srgbClr val="00518C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</p:grpSp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6981" y="3276422"/>
            <a:ext cx="2025955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55" name="object 5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01076" y="3286630"/>
            <a:ext cx="2025950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85166" y="3286630"/>
            <a:ext cx="2025950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59" name="object 5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25116" y="3286630"/>
            <a:ext cx="2025948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117E2AE-2E14-B7F4-DFB6-A509A4570D47}"/>
              </a:ext>
            </a:extLst>
          </p:cNvPr>
          <p:cNvGrpSpPr/>
          <p:nvPr/>
        </p:nvGrpSpPr>
        <p:grpSpPr>
          <a:xfrm>
            <a:off x="11565064" y="3286630"/>
            <a:ext cx="2026855" cy="2026855"/>
            <a:chOff x="11210548" y="2814177"/>
            <a:chExt cx="2026855" cy="2026855"/>
          </a:xfrm>
          <a:effectLst>
            <a:outerShdw dist="25400" dir="2700000" sx="104000" sy="104000" algn="tl" rotWithShape="0">
              <a:prstClr val="black"/>
            </a:outerShdw>
          </a:effectLst>
        </p:grpSpPr>
        <p:sp>
          <p:nvSpPr>
            <p:cNvPr id="61" name="object 61"/>
            <p:cNvSpPr/>
            <p:nvPr/>
          </p:nvSpPr>
          <p:spPr>
            <a:xfrm>
              <a:off x="11210548" y="2814177"/>
              <a:ext cx="2026855" cy="2026855"/>
            </a:xfrm>
            <a:custGeom>
              <a:avLst/>
              <a:gdLst/>
              <a:ahLst/>
              <a:cxnLst/>
              <a:rect l="l" t="t" r="r" b="b"/>
              <a:pathLst>
                <a:path w="1078865" h="1078864">
                  <a:moveTo>
                    <a:pt x="1078383" y="0"/>
                  </a:moveTo>
                  <a:lnTo>
                    <a:pt x="0" y="0"/>
                  </a:lnTo>
                  <a:lnTo>
                    <a:pt x="0" y="1078383"/>
                  </a:lnTo>
                  <a:lnTo>
                    <a:pt x="1078383" y="1078383"/>
                  </a:lnTo>
                  <a:lnTo>
                    <a:pt x="1078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10548" y="3597353"/>
              <a:ext cx="2025950" cy="459605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477992" y="6264275"/>
            <a:ext cx="2025948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66" name="object 6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142804" y="3286630"/>
            <a:ext cx="2025948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68" name="object 6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97339" y="6264275"/>
            <a:ext cx="2025948" cy="2025946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70" name="object 7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19560" y="6264275"/>
            <a:ext cx="2025942" cy="2025946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72" name="object 7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336033" y="6268367"/>
            <a:ext cx="2025950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360D620-E3F2-E5CA-093A-61F4392E0B66}"/>
              </a:ext>
            </a:extLst>
          </p:cNvPr>
          <p:cNvGrpSpPr/>
          <p:nvPr/>
        </p:nvGrpSpPr>
        <p:grpSpPr>
          <a:xfrm>
            <a:off x="12952514" y="6270774"/>
            <a:ext cx="2026855" cy="2026855"/>
            <a:chOff x="11193289" y="5246819"/>
            <a:chExt cx="2026855" cy="2026855"/>
          </a:xfrm>
          <a:effectLst>
            <a:outerShdw dist="25400" dir="2700000" sx="104000" sy="104000" algn="tl" rotWithShape="0">
              <a:prstClr val="black"/>
            </a:outerShdw>
          </a:effectLst>
        </p:grpSpPr>
        <p:sp>
          <p:nvSpPr>
            <p:cNvPr id="74" name="object 74"/>
            <p:cNvSpPr/>
            <p:nvPr/>
          </p:nvSpPr>
          <p:spPr>
            <a:xfrm>
              <a:off x="11193289" y="5246819"/>
              <a:ext cx="2026855" cy="2026855"/>
            </a:xfrm>
            <a:custGeom>
              <a:avLst/>
              <a:gdLst/>
              <a:ahLst/>
              <a:cxnLst/>
              <a:rect l="l" t="t" r="r" b="b"/>
              <a:pathLst>
                <a:path w="1078865" h="1078864">
                  <a:moveTo>
                    <a:pt x="1078383" y="0"/>
                  </a:moveTo>
                  <a:lnTo>
                    <a:pt x="0" y="0"/>
                  </a:lnTo>
                  <a:lnTo>
                    <a:pt x="0" y="1078383"/>
                  </a:lnTo>
                  <a:lnTo>
                    <a:pt x="1078383" y="1078383"/>
                  </a:lnTo>
                  <a:lnTo>
                    <a:pt x="1078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382"/>
            </a:p>
          </p:txBody>
        </p:sp>
        <p:pic>
          <p:nvPicPr>
            <p:cNvPr id="75" name="object 7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36845" y="5253332"/>
              <a:ext cx="1738835" cy="2012934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569900" y="6277287"/>
            <a:ext cx="2025950" cy="2025950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  <p:pic>
        <p:nvPicPr>
          <p:cNvPr id="79" name="object 7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789102" y="3286630"/>
            <a:ext cx="2025948" cy="2025949"/>
          </a:xfrm>
          <a:prstGeom prst="rect">
            <a:avLst/>
          </a:prstGeom>
          <a:effectLst>
            <a:outerShdw dist="25400" dir="2700000" sx="104000" sy="104000" algn="tl" rotWithShape="0">
              <a:prstClr val="black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41</Words>
  <Application>Microsoft Office PowerPoint</Application>
  <PresentationFormat>Произвольный</PresentationFormat>
  <Paragraphs>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Calibri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Аланова Юлия Валерьевна</dc:creator>
  <cp:lastModifiedBy>Аланова Юлия Валерьевна</cp:lastModifiedBy>
  <cp:revision>6</cp:revision>
  <dcterms:created xsi:type="dcterms:W3CDTF">2023-11-21T15:09:09Z</dcterms:created>
  <dcterms:modified xsi:type="dcterms:W3CDTF">2023-12-14T13:42:25Z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2023-11-21T00:00:00Z</vt:filetime>
  </property>
</Properties>
</file>